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45E4"/>
    <a:srgbClr val="EE6AFF"/>
    <a:srgbClr val="00D603"/>
    <a:srgbClr val="00FF04"/>
    <a:srgbClr val="717171"/>
    <a:srgbClr val="69696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434"/>
    <p:restoredTop sz="73003"/>
  </p:normalViewPr>
  <p:slideViewPr>
    <p:cSldViewPr snapToGrid="0" snapToObjects="1">
      <p:cViewPr varScale="1">
        <p:scale>
          <a:sx n="157" d="100"/>
          <a:sy n="157" d="100"/>
        </p:scale>
        <p:origin x="57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A432EE-D0B5-834E-B4D8-D3989924D207}" type="datetimeFigureOut">
              <a:rPr lang="en-US" smtClean="0"/>
              <a:t>3/12/20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349ECB-F9B5-A04C-8B3C-4F0F0724558F}" type="slidenum">
              <a:rPr lang="en-US" smtClean="0"/>
              <a:t>‹#›</a:t>
            </a:fld>
            <a:endParaRPr lang="en-US"/>
          </a:p>
        </p:txBody>
      </p:sp>
    </p:spTree>
    <p:extLst>
      <p:ext uri="{BB962C8B-B14F-4D97-AF65-F5344CB8AC3E}">
        <p14:creationId xmlns:p14="http://schemas.microsoft.com/office/powerpoint/2010/main" val="2901598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apps.cytoscape.org/"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s://www.nvidia.com/en-us/" TargetMode="External"/><Relationship Id="rId5" Type="http://schemas.openxmlformats.org/officeDocument/2006/relationships/hyperlink" Target="https://play.google.com/store?hl=en_US" TargetMode="External"/><Relationship Id="rId4" Type="http://schemas.openxmlformats.org/officeDocument/2006/relationships/hyperlink" Target="https://grafana.com/grafana/plugins?orderBy=weight&amp;direction=asc"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Created keeping in mind lots of hardcoding of values in Appstore css code. </a:t>
            </a:r>
          </a:p>
          <a:p>
            <a:r>
              <a:rPr lang="en-US" dirty="0"/>
              <a:t>Search has been moved in a new location which make more sense for searching apps or app related content. </a:t>
            </a:r>
          </a:p>
          <a:p>
            <a:r>
              <a:rPr lang="en-US" dirty="0"/>
              <a:t>Sort by has been changed from tabs to drop down which seems to be how most websites seem to be doing like </a:t>
            </a:r>
            <a:r>
              <a:rPr lang="en-US" dirty="0" err="1"/>
              <a:t>amazon.com</a:t>
            </a:r>
            <a:r>
              <a:rPr lang="en-US" dirty="0"/>
              <a:t> or any other</a:t>
            </a:r>
          </a:p>
          <a:p>
            <a:endParaRPr lang="en-US" dirty="0"/>
          </a:p>
          <a:p>
            <a:endParaRPr lang="en-US" dirty="0"/>
          </a:p>
          <a:p>
            <a:endParaRPr lang="en-US" dirty="0"/>
          </a:p>
          <a:p>
            <a:endParaRPr lang="en-US" dirty="0"/>
          </a:p>
          <a:p>
            <a:endParaRPr lang="en-US" dirty="0"/>
          </a:p>
          <a:p>
            <a:r>
              <a:rPr lang="en-US" dirty="0"/>
              <a:t>The Reference to making the UI this way is</a:t>
            </a:r>
          </a:p>
          <a:p>
            <a:r>
              <a:rPr lang="en-IN" dirty="0">
                <a:hlinkClick r:id="rId3"/>
              </a:rPr>
              <a:t>http://apps.cytoscape.org/</a:t>
            </a:r>
            <a:endParaRPr lang="en-IN" dirty="0"/>
          </a:p>
          <a:p>
            <a:r>
              <a:rPr lang="en-IN" dirty="0">
                <a:hlinkClick r:id="rId4"/>
              </a:rPr>
              <a:t>https://grafana.com/grafana/plugins?orderBy=weight&amp;direction=asc</a:t>
            </a:r>
            <a:endParaRPr lang="en-IN" dirty="0"/>
          </a:p>
          <a:p>
            <a:r>
              <a:rPr lang="en-IN" dirty="0">
                <a:hlinkClick r:id="rId5"/>
              </a:rPr>
              <a:t>https://play.google.com/store?hl=en_US</a:t>
            </a:r>
            <a:endParaRPr lang="en-IN" dirty="0"/>
          </a:p>
          <a:p>
            <a:endParaRPr lang="en-IN" dirty="0"/>
          </a:p>
          <a:p>
            <a:r>
              <a:rPr lang="en-IN" dirty="0"/>
              <a:t>The individual tiles of the apps would be operating in the way as pictured but with a shadow only on mouse hove event</a:t>
            </a:r>
          </a:p>
          <a:p>
            <a:r>
              <a:rPr lang="en-IN" dirty="0"/>
              <a:t>The search Appstore would be as it but  having an effect like being carved inwards</a:t>
            </a:r>
          </a:p>
          <a:p>
            <a:r>
              <a:rPr lang="en-IN" dirty="0"/>
              <a:t>Sort by will be as is in the image </a:t>
            </a:r>
          </a:p>
          <a:p>
            <a:endParaRPr lang="en-IN" dirty="0"/>
          </a:p>
          <a:p>
            <a:r>
              <a:rPr lang="en-IN" dirty="0"/>
              <a:t>Categories is going to be similar to </a:t>
            </a:r>
            <a:r>
              <a:rPr lang="en-IN" dirty="0" err="1"/>
              <a:t>cytoscap</a:t>
            </a:r>
            <a:r>
              <a:rPr lang="en-IN" dirty="0"/>
              <a:t> with an </a:t>
            </a:r>
            <a:r>
              <a:rPr lang="en-IN" dirty="0" err="1"/>
              <a:t>outwords</a:t>
            </a:r>
            <a:r>
              <a:rPr lang="en-IN" dirty="0"/>
              <a:t> curve and a shadow around</a:t>
            </a:r>
          </a:p>
          <a:p>
            <a:endParaRPr lang="en-IN" dirty="0"/>
          </a:p>
          <a:p>
            <a:r>
              <a:rPr lang="en-IN" dirty="0"/>
              <a:t>The ratings for each app will be displayed default ….no additional content will be displayed on mouse hover since this can change the sizes depending on the additional content which can be unpredictable sometimes.</a:t>
            </a:r>
          </a:p>
          <a:p>
            <a:r>
              <a:rPr lang="en-IN" dirty="0"/>
              <a:t>The submit button will be having some events like on hover, on click which will change the looks of the button</a:t>
            </a:r>
          </a:p>
          <a:p>
            <a:endParaRPr lang="en-IN" dirty="0"/>
          </a:p>
          <a:p>
            <a:r>
              <a:rPr lang="en-IN" dirty="0"/>
              <a:t>Sign in is removed to include an icon similar to </a:t>
            </a:r>
            <a:r>
              <a:rPr lang="en-IN" dirty="0">
                <a:hlinkClick r:id="rId6"/>
              </a:rPr>
              <a:t>https://www.nvidia.com/en-us/</a:t>
            </a:r>
            <a:endParaRPr lang="en-IN" dirty="0"/>
          </a:p>
          <a:p>
            <a:endParaRPr lang="en-IN" dirty="0"/>
          </a:p>
          <a:p>
            <a:endParaRPr lang="en-IN" dirty="0"/>
          </a:p>
          <a:p>
            <a:endParaRPr lang="en-US" dirty="0"/>
          </a:p>
        </p:txBody>
      </p:sp>
      <p:sp>
        <p:nvSpPr>
          <p:cNvPr id="4" name="Slide Number Placeholder 3"/>
          <p:cNvSpPr>
            <a:spLocks noGrp="1"/>
          </p:cNvSpPr>
          <p:nvPr>
            <p:ph type="sldNum" sz="quarter" idx="5"/>
          </p:nvPr>
        </p:nvSpPr>
        <p:spPr/>
        <p:txBody>
          <a:bodyPr/>
          <a:lstStyle/>
          <a:p>
            <a:fld id="{3D349ECB-F9B5-A04C-8B3C-4F0F0724558F}" type="slidenum">
              <a:rPr lang="en-US" smtClean="0"/>
              <a:t>1</a:t>
            </a:fld>
            <a:endParaRPr lang="en-US"/>
          </a:p>
        </p:txBody>
      </p:sp>
    </p:spTree>
    <p:extLst>
      <p:ext uri="{BB962C8B-B14F-4D97-AF65-F5344CB8AC3E}">
        <p14:creationId xmlns:p14="http://schemas.microsoft.com/office/powerpoint/2010/main" val="437609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UI is based on the old Card layout  where the page is constructed with a div inside a div </a:t>
            </a:r>
          </a:p>
          <a:p>
            <a:r>
              <a:rPr lang="en-US" dirty="0"/>
              <a:t>The top and bottom edges of the card will remain rounded with a shadow that fades out.</a:t>
            </a:r>
          </a:p>
          <a:p>
            <a:endParaRPr lang="en-US" dirty="0"/>
          </a:p>
        </p:txBody>
      </p:sp>
      <p:sp>
        <p:nvSpPr>
          <p:cNvPr id="4" name="Slide Number Placeholder 3"/>
          <p:cNvSpPr>
            <a:spLocks noGrp="1"/>
          </p:cNvSpPr>
          <p:nvPr>
            <p:ph type="sldNum" sz="quarter" idx="5"/>
          </p:nvPr>
        </p:nvSpPr>
        <p:spPr/>
        <p:txBody>
          <a:bodyPr/>
          <a:lstStyle/>
          <a:p>
            <a:fld id="{3D349ECB-F9B5-A04C-8B3C-4F0F0724558F}" type="slidenum">
              <a:rPr lang="en-US" smtClean="0"/>
              <a:t>2</a:t>
            </a:fld>
            <a:endParaRPr lang="en-US"/>
          </a:p>
        </p:txBody>
      </p:sp>
    </p:spTree>
    <p:extLst>
      <p:ext uri="{BB962C8B-B14F-4D97-AF65-F5344CB8AC3E}">
        <p14:creationId xmlns:p14="http://schemas.microsoft.com/office/powerpoint/2010/main" val="1879688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E6E10-8C73-DC47-BF80-48038CF1171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C6288CA-E67B-CB43-8B0E-F90491E79C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2772D79-DCD8-6E40-B3E5-75F46E17896B}"/>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5" name="Footer Placeholder 4">
            <a:extLst>
              <a:ext uri="{FF2B5EF4-FFF2-40B4-BE49-F238E27FC236}">
                <a16:creationId xmlns:a16="http://schemas.microsoft.com/office/drawing/2014/main" id="{894748A4-7838-CF4F-976B-81671560D1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22261B-3BEA-4E4F-9BAB-E6D3BCF889A2}"/>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763516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694C6-B7B2-7F40-B072-1D926701151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D2220EC-47EE-8645-AD18-80C7A1390BF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0137E81-E443-1547-B318-951F19A8EB33}"/>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5" name="Footer Placeholder 4">
            <a:extLst>
              <a:ext uri="{FF2B5EF4-FFF2-40B4-BE49-F238E27FC236}">
                <a16:creationId xmlns:a16="http://schemas.microsoft.com/office/drawing/2014/main" id="{BA8099CC-A068-4649-BEB9-5626782837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E32622-DF79-454C-AA13-E04558D78AA1}"/>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314241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DA6069-F265-B242-A47C-D27BCCE2C07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EE2D042-0CEC-A44C-A59D-507A9E3D6E2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EC8F7B6-B35C-2746-A99A-C86FEC7EC7C0}"/>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5" name="Footer Placeholder 4">
            <a:extLst>
              <a:ext uri="{FF2B5EF4-FFF2-40B4-BE49-F238E27FC236}">
                <a16:creationId xmlns:a16="http://schemas.microsoft.com/office/drawing/2014/main" id="{8744B02E-C8DE-2042-9F41-B9B30D23CE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5E51AD-BC31-4247-A808-FBADAEA8C17B}"/>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4122894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0ABC1-7D69-D84A-ACA0-2C28D761FFB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2E51919-AFBE-8D4D-8972-33658B2F2C1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BEA156B-D355-3744-BA7F-9DF95CA14D39}"/>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5" name="Footer Placeholder 4">
            <a:extLst>
              <a:ext uri="{FF2B5EF4-FFF2-40B4-BE49-F238E27FC236}">
                <a16:creationId xmlns:a16="http://schemas.microsoft.com/office/drawing/2014/main" id="{0B125765-1DA2-2741-A32F-7E66F08B75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A980D2-C40A-AD45-9817-303F2BB11BCF}"/>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1467891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7D574-993A-8A46-8C45-D3084F874C4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6784310-9E9A-074D-BC97-501282C5C5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317C326-6961-7B4B-BD2D-9E562DCD9F5E}"/>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5" name="Footer Placeholder 4">
            <a:extLst>
              <a:ext uri="{FF2B5EF4-FFF2-40B4-BE49-F238E27FC236}">
                <a16:creationId xmlns:a16="http://schemas.microsoft.com/office/drawing/2014/main" id="{AE6FE248-0559-2A40-B448-9508BBBAAB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CB104-048E-EA43-9196-4DC3047FC644}"/>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4042327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54629-547D-674F-BAA8-275C0B3D978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B44819E-F93F-604D-B93A-87282A2C910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4547062-9254-3941-AC45-5A78C541563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FE41FAA-67F4-DF4A-99AF-621D69C430A4}"/>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6" name="Footer Placeholder 5">
            <a:extLst>
              <a:ext uri="{FF2B5EF4-FFF2-40B4-BE49-F238E27FC236}">
                <a16:creationId xmlns:a16="http://schemas.microsoft.com/office/drawing/2014/main" id="{D57DF34D-277C-2E49-84A7-4680CF6CB0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DB04B2-995F-B74F-99B4-9BCF2C3445A5}"/>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1533512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74919-371D-B546-B682-502CA9BA0B3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2293723-702B-2044-8956-103439C344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BE9E7A0-1463-C742-8C5E-5FCB710EDAB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E8A9F11-71E9-5A48-AB73-2D87AE9B9E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7DF6F81-BB99-1D43-A190-1FD9F53C45C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2BD5485-1600-5B40-829B-CB0EF6D7BB1D}"/>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8" name="Footer Placeholder 7">
            <a:extLst>
              <a:ext uri="{FF2B5EF4-FFF2-40B4-BE49-F238E27FC236}">
                <a16:creationId xmlns:a16="http://schemas.microsoft.com/office/drawing/2014/main" id="{67429E6F-A314-5B41-8062-42B02217434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344B0B3-D0C9-2640-A73B-7E473E25AC80}"/>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2802153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1870A-B569-F249-AD53-0CBC241C61E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49A00BE-FA57-F84E-B177-5449BFE70D3B}"/>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4" name="Footer Placeholder 3">
            <a:extLst>
              <a:ext uri="{FF2B5EF4-FFF2-40B4-BE49-F238E27FC236}">
                <a16:creationId xmlns:a16="http://schemas.microsoft.com/office/drawing/2014/main" id="{AD7ABE9D-9ACA-E040-8C05-6CAB228A7B0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038E043-4EAD-6448-A8CC-AF16F31D2386}"/>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3876271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B4DC45-FD22-414B-BC68-84CF5E0DFC57}"/>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3" name="Footer Placeholder 2">
            <a:extLst>
              <a:ext uri="{FF2B5EF4-FFF2-40B4-BE49-F238E27FC236}">
                <a16:creationId xmlns:a16="http://schemas.microsoft.com/office/drawing/2014/main" id="{1D1CE72D-318B-994E-B71A-B165EDBDCFA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4C3C033-A856-FF44-AD5C-3F9CDB506AA0}"/>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1946904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29D15-701E-5E4A-A0E3-DEEE2B8B8B9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C5A335F-AAC2-5441-B795-340FF1EEFA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EDA3B36-E561-4E44-90EB-2E8F927A96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20C42B3-FE66-0640-B3CA-45F492550383}"/>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6" name="Footer Placeholder 5">
            <a:extLst>
              <a:ext uri="{FF2B5EF4-FFF2-40B4-BE49-F238E27FC236}">
                <a16:creationId xmlns:a16="http://schemas.microsoft.com/office/drawing/2014/main" id="{0DDF35C1-973D-4B4D-A0FB-1CC2BFEE01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C4734D-2AD1-3944-8CB2-FD180D086D14}"/>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734837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8BE75-11E5-874A-9488-E6BCC3E0DBE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297B282-483F-8844-92AD-04927900FE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D8B75EF-A666-164A-BA3D-FB56296788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A0661A-14FC-0542-8CA0-3490BA84C784}"/>
              </a:ext>
            </a:extLst>
          </p:cNvPr>
          <p:cNvSpPr>
            <a:spLocks noGrp="1"/>
          </p:cNvSpPr>
          <p:nvPr>
            <p:ph type="dt" sz="half" idx="10"/>
          </p:nvPr>
        </p:nvSpPr>
        <p:spPr/>
        <p:txBody>
          <a:bodyPr/>
          <a:lstStyle/>
          <a:p>
            <a:fld id="{B9604239-23C2-CA42-AB03-D9116A366A82}" type="datetimeFigureOut">
              <a:rPr lang="en-US" smtClean="0"/>
              <a:t>3/12/20</a:t>
            </a:fld>
            <a:endParaRPr lang="en-US"/>
          </a:p>
        </p:txBody>
      </p:sp>
      <p:sp>
        <p:nvSpPr>
          <p:cNvPr id="6" name="Footer Placeholder 5">
            <a:extLst>
              <a:ext uri="{FF2B5EF4-FFF2-40B4-BE49-F238E27FC236}">
                <a16:creationId xmlns:a16="http://schemas.microsoft.com/office/drawing/2014/main" id="{A0C0044D-BD9B-D549-ACFD-B5F7889293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682D61-5106-8247-95A3-D555D05D6190}"/>
              </a:ext>
            </a:extLst>
          </p:cNvPr>
          <p:cNvSpPr>
            <a:spLocks noGrp="1"/>
          </p:cNvSpPr>
          <p:nvPr>
            <p:ph type="sldNum" sz="quarter" idx="12"/>
          </p:nvPr>
        </p:nvSpPr>
        <p:spPr/>
        <p:txBody>
          <a:bodyPr/>
          <a:lstStyle/>
          <a:p>
            <a:fld id="{264BDD94-A496-D442-B675-B876FA97B4EA}" type="slidenum">
              <a:rPr lang="en-US" smtClean="0"/>
              <a:t>‹#›</a:t>
            </a:fld>
            <a:endParaRPr lang="en-US"/>
          </a:p>
        </p:txBody>
      </p:sp>
    </p:spTree>
    <p:extLst>
      <p:ext uri="{BB962C8B-B14F-4D97-AF65-F5344CB8AC3E}">
        <p14:creationId xmlns:p14="http://schemas.microsoft.com/office/powerpoint/2010/main" val="1538423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F8A51A-69E4-D74B-A5FF-5E4F777A0C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59F9480-8DD9-FE41-A43D-229732F37D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681D1A9-26D5-4F4A-BCE5-5AF47C986D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604239-23C2-CA42-AB03-D9116A366A82}" type="datetimeFigureOut">
              <a:rPr lang="en-US" smtClean="0"/>
              <a:t>3/12/20</a:t>
            </a:fld>
            <a:endParaRPr lang="en-US"/>
          </a:p>
        </p:txBody>
      </p:sp>
      <p:sp>
        <p:nvSpPr>
          <p:cNvPr id="5" name="Footer Placeholder 4">
            <a:extLst>
              <a:ext uri="{FF2B5EF4-FFF2-40B4-BE49-F238E27FC236}">
                <a16:creationId xmlns:a16="http://schemas.microsoft.com/office/drawing/2014/main" id="{7FDE5275-C604-CE4F-BC20-457FDF2CE0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D989CAD-BB62-194F-9862-9B6324E99C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4BDD94-A496-D442-B675-B876FA97B4EA}" type="slidenum">
              <a:rPr lang="en-US" smtClean="0"/>
              <a:t>‹#›</a:t>
            </a:fld>
            <a:endParaRPr lang="en-US"/>
          </a:p>
        </p:txBody>
      </p:sp>
    </p:spTree>
    <p:extLst>
      <p:ext uri="{BB962C8B-B14F-4D97-AF65-F5344CB8AC3E}">
        <p14:creationId xmlns:p14="http://schemas.microsoft.com/office/powerpoint/2010/main" val="891784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5.tiff"/><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png"/><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64" descr="A picture containing drawing&#10;&#10;Description automatically generated">
            <a:extLst>
              <a:ext uri="{FF2B5EF4-FFF2-40B4-BE49-F238E27FC236}">
                <a16:creationId xmlns:a16="http://schemas.microsoft.com/office/drawing/2014/main" id="{0D2910A3-9BCF-2A4E-A4EC-77874F35EF92}"/>
              </a:ext>
            </a:extLst>
          </p:cNvPr>
          <p:cNvPicPr>
            <a:picLocks noChangeAspect="1"/>
          </p:cNvPicPr>
          <p:nvPr/>
        </p:nvPicPr>
        <p:blipFill>
          <a:blip r:embed="rId3">
            <a:alphaModFix amt="32000"/>
          </a:blip>
          <a:stretch>
            <a:fillRect/>
          </a:stretch>
        </p:blipFill>
        <p:spPr>
          <a:xfrm rot="358302">
            <a:off x="4226404" y="1127327"/>
            <a:ext cx="5017892" cy="5017892"/>
          </a:xfrm>
          <a:prstGeom prst="rect">
            <a:avLst/>
          </a:prstGeom>
          <a:effectLst>
            <a:outerShdw blurRad="889000" dist="50800" dir="5400000" sx="53000" sy="53000" algn="ctr" rotWithShape="0">
              <a:srgbClr val="000000">
                <a:alpha val="0"/>
              </a:srgbClr>
            </a:outerShdw>
          </a:effectLst>
        </p:spPr>
      </p:pic>
      <p:sp>
        <p:nvSpPr>
          <p:cNvPr id="6" name="Rectangle 5">
            <a:extLst>
              <a:ext uri="{FF2B5EF4-FFF2-40B4-BE49-F238E27FC236}">
                <a16:creationId xmlns:a16="http://schemas.microsoft.com/office/drawing/2014/main" id="{33391412-A564-A547-879D-7FB377EC808F}"/>
              </a:ext>
            </a:extLst>
          </p:cNvPr>
          <p:cNvSpPr/>
          <p:nvPr/>
        </p:nvSpPr>
        <p:spPr>
          <a:xfrm>
            <a:off x="0" y="-1"/>
            <a:ext cx="12192000" cy="46955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drawing&#10;&#10;Description automatically generated">
            <a:extLst>
              <a:ext uri="{FF2B5EF4-FFF2-40B4-BE49-F238E27FC236}">
                <a16:creationId xmlns:a16="http://schemas.microsoft.com/office/drawing/2014/main" id="{CC4539C3-1236-8F41-918A-21C8FE8600B0}"/>
              </a:ext>
            </a:extLst>
          </p:cNvPr>
          <p:cNvPicPr>
            <a:picLocks noChangeAspect="1"/>
          </p:cNvPicPr>
          <p:nvPr/>
        </p:nvPicPr>
        <p:blipFill>
          <a:blip r:embed="rId4"/>
          <a:stretch>
            <a:fillRect/>
          </a:stretch>
        </p:blipFill>
        <p:spPr>
          <a:xfrm>
            <a:off x="11443043" y="66159"/>
            <a:ext cx="333610" cy="337236"/>
          </a:xfrm>
          <a:prstGeom prst="rect">
            <a:avLst/>
          </a:prstGeom>
        </p:spPr>
      </p:pic>
      <p:pic>
        <p:nvPicPr>
          <p:cNvPr id="9" name="Picture 8">
            <a:extLst>
              <a:ext uri="{FF2B5EF4-FFF2-40B4-BE49-F238E27FC236}">
                <a16:creationId xmlns:a16="http://schemas.microsoft.com/office/drawing/2014/main" id="{987D348B-D89B-2145-A42D-85332A33C0D7}"/>
              </a:ext>
            </a:extLst>
          </p:cNvPr>
          <p:cNvPicPr>
            <a:picLocks noChangeAspect="1"/>
          </p:cNvPicPr>
          <p:nvPr/>
        </p:nvPicPr>
        <p:blipFill>
          <a:blip r:embed="rId5"/>
          <a:stretch>
            <a:fillRect/>
          </a:stretch>
        </p:blipFill>
        <p:spPr>
          <a:xfrm>
            <a:off x="971722" y="95077"/>
            <a:ext cx="4749800" cy="279400"/>
          </a:xfrm>
          <a:prstGeom prst="rect">
            <a:avLst/>
          </a:prstGeom>
        </p:spPr>
      </p:pic>
      <p:sp>
        <p:nvSpPr>
          <p:cNvPr id="16" name="Rectangle 15">
            <a:extLst>
              <a:ext uri="{FF2B5EF4-FFF2-40B4-BE49-F238E27FC236}">
                <a16:creationId xmlns:a16="http://schemas.microsoft.com/office/drawing/2014/main" id="{9A4223D6-0766-AC49-A611-10055793F2CE}"/>
              </a:ext>
            </a:extLst>
          </p:cNvPr>
          <p:cNvSpPr/>
          <p:nvPr/>
        </p:nvSpPr>
        <p:spPr>
          <a:xfrm>
            <a:off x="0" y="982951"/>
            <a:ext cx="2477286" cy="3226857"/>
          </a:xfrm>
          <a:prstGeom prst="rect">
            <a:avLst/>
          </a:prstGeom>
          <a:solidFill>
            <a:schemeClr val="bg2">
              <a:lumMod val="75000"/>
              <a:alpha val="27059"/>
            </a:schemeClr>
          </a:solidFill>
          <a:ln w="12700" cap="rnd">
            <a:solidFill>
              <a:schemeClr val="tx1"/>
            </a:solidFill>
            <a:extLst>
              <a:ext uri="{C807C97D-BFC1-408E-A445-0C87EB9F89A2}">
                <ask:lineSketchStyleProps xmlns:ask="http://schemas.microsoft.com/office/drawing/2018/sketchyshapes" sd="1219033472">
                  <a:custGeom>
                    <a:avLst/>
                    <a:gdLst>
                      <a:gd name="connsiteX0" fmla="*/ 0 w 2414030"/>
                      <a:gd name="connsiteY0" fmla="*/ 0 h 5205971"/>
                      <a:gd name="connsiteX1" fmla="*/ 2414030 w 2414030"/>
                      <a:gd name="connsiteY1" fmla="*/ 0 h 5205971"/>
                      <a:gd name="connsiteX2" fmla="*/ 2414030 w 2414030"/>
                      <a:gd name="connsiteY2" fmla="*/ 5205971 h 5205971"/>
                      <a:gd name="connsiteX3" fmla="*/ 0 w 2414030"/>
                      <a:gd name="connsiteY3" fmla="*/ 5205971 h 5205971"/>
                      <a:gd name="connsiteX4" fmla="*/ 0 w 2414030"/>
                      <a:gd name="connsiteY4" fmla="*/ 0 h 5205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4030" h="5205971" fill="none" extrusionOk="0">
                        <a:moveTo>
                          <a:pt x="0" y="0"/>
                        </a:moveTo>
                        <a:cubicBezTo>
                          <a:pt x="816324" y="-49533"/>
                          <a:pt x="1925739" y="-14809"/>
                          <a:pt x="2414030" y="0"/>
                        </a:cubicBezTo>
                        <a:cubicBezTo>
                          <a:pt x="2501669" y="2103497"/>
                          <a:pt x="2341351" y="3081465"/>
                          <a:pt x="2414030" y="5205971"/>
                        </a:cubicBezTo>
                        <a:cubicBezTo>
                          <a:pt x="1871213" y="5157740"/>
                          <a:pt x="772331" y="5290426"/>
                          <a:pt x="0" y="5205971"/>
                        </a:cubicBezTo>
                        <a:cubicBezTo>
                          <a:pt x="-38581" y="3910974"/>
                          <a:pt x="63341" y="1049134"/>
                          <a:pt x="0" y="0"/>
                        </a:cubicBezTo>
                        <a:close/>
                      </a:path>
                      <a:path w="2414030" h="5205971" stroke="0" extrusionOk="0">
                        <a:moveTo>
                          <a:pt x="0" y="0"/>
                        </a:moveTo>
                        <a:cubicBezTo>
                          <a:pt x="1176730" y="118645"/>
                          <a:pt x="1722699" y="116012"/>
                          <a:pt x="2414030" y="0"/>
                        </a:cubicBezTo>
                        <a:cubicBezTo>
                          <a:pt x="2281148" y="1935672"/>
                          <a:pt x="2498981" y="2834021"/>
                          <a:pt x="2414030" y="5205971"/>
                        </a:cubicBezTo>
                        <a:cubicBezTo>
                          <a:pt x="2163574" y="5340571"/>
                          <a:pt x="376289" y="5048775"/>
                          <a:pt x="0" y="5205971"/>
                        </a:cubicBezTo>
                        <a:cubicBezTo>
                          <a:pt x="-20187" y="3768669"/>
                          <a:pt x="-152480" y="2052397"/>
                          <a:pt x="0" y="0"/>
                        </a:cubicBezTo>
                        <a:close/>
                      </a:path>
                    </a:pathLst>
                  </a:custGeom>
                  <ask:type>
                    <ask:lineSketchNone/>
                  </ask:type>
                </ask:lineSketchStyleProps>
              </a:ext>
            </a:extLst>
          </a:ln>
          <a:effectLst>
            <a:outerShdw blurRad="406400" dist="190500" dir="6060000" sx="115000" sy="115000" algn="tl" rotWithShape="0">
              <a:prstClr val="black">
                <a:alpha val="8000"/>
              </a:prstClr>
            </a:outerShdw>
            <a:reflection endPos="0" dist="50800" dir="5400000" sy="-100000" algn="bl" rotWithShape="0"/>
            <a:softEdge rad="50800"/>
          </a:effectLst>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6" name="Rounded Rectangle 25">
            <a:extLst>
              <a:ext uri="{FF2B5EF4-FFF2-40B4-BE49-F238E27FC236}">
                <a16:creationId xmlns:a16="http://schemas.microsoft.com/office/drawing/2014/main" id="{B2C9D8C8-61B3-814A-AAA1-7AC5399108F4}"/>
              </a:ext>
            </a:extLst>
          </p:cNvPr>
          <p:cNvSpPr/>
          <p:nvPr/>
        </p:nvSpPr>
        <p:spPr>
          <a:xfrm>
            <a:off x="2700291" y="724722"/>
            <a:ext cx="6428775" cy="407088"/>
          </a:xfrm>
          <a:prstGeom prst="roundRect">
            <a:avLst>
              <a:gd name="adj" fmla="val 50000"/>
            </a:avLst>
          </a:prstGeom>
          <a:effectLst>
            <a:outerShdw blurRad="50800" dist="76200" dir="5400000" sx="97000" sy="97000" algn="ctr" rotWithShape="0">
              <a:srgbClr val="000000">
                <a:alpha val="43137"/>
              </a:srgbClr>
            </a:outerShdw>
          </a:effectLst>
        </p:spPr>
        <p:style>
          <a:lnRef idx="2">
            <a:schemeClr val="accent3"/>
          </a:lnRef>
          <a:fillRef idx="1">
            <a:schemeClr val="lt1"/>
          </a:fillRef>
          <a:effectRef idx="0">
            <a:schemeClr val="accent3"/>
          </a:effectRef>
          <a:fontRef idx="minor">
            <a:schemeClr val="dk1"/>
          </a:fontRef>
        </p:style>
        <p:txBody>
          <a:bodyPr rtlCol="0" anchor="ctr"/>
          <a:lstStyle/>
          <a:p>
            <a:r>
              <a:rPr lang="en-US" dirty="0">
                <a:solidFill>
                  <a:schemeClr val="tx1"/>
                </a:solidFill>
              </a:rPr>
              <a:t>Search Appstore</a:t>
            </a:r>
          </a:p>
        </p:txBody>
      </p:sp>
      <p:cxnSp>
        <p:nvCxnSpPr>
          <p:cNvPr id="29" name="Straight Connector 28">
            <a:extLst>
              <a:ext uri="{FF2B5EF4-FFF2-40B4-BE49-F238E27FC236}">
                <a16:creationId xmlns:a16="http://schemas.microsoft.com/office/drawing/2014/main" id="{DBA9CF49-67F4-C24D-94BC-FCE6CF37E957}"/>
              </a:ext>
            </a:extLst>
          </p:cNvPr>
          <p:cNvCxnSpPr>
            <a:cxnSpLocks/>
          </p:cNvCxnSpPr>
          <p:nvPr/>
        </p:nvCxnSpPr>
        <p:spPr>
          <a:xfrm>
            <a:off x="1474687" y="6621502"/>
            <a:ext cx="10145584" cy="0"/>
          </a:xfrm>
          <a:prstGeom prst="line">
            <a:avLst/>
          </a:prstGeom>
          <a:ln>
            <a:solidFill>
              <a:schemeClr val="tx1">
                <a:lumMod val="50000"/>
                <a:lumOff val="50000"/>
                <a:alpha val="24000"/>
              </a:schemeClr>
            </a:solidFill>
          </a:ln>
        </p:spPr>
        <p:style>
          <a:lnRef idx="1">
            <a:schemeClr val="accent1"/>
          </a:lnRef>
          <a:fillRef idx="0">
            <a:schemeClr val="accent1"/>
          </a:fillRef>
          <a:effectRef idx="0">
            <a:schemeClr val="accent1"/>
          </a:effectRef>
          <a:fontRef idx="minor">
            <a:schemeClr val="tx1"/>
          </a:fontRef>
        </p:style>
      </p:cxnSp>
      <p:pic>
        <p:nvPicPr>
          <p:cNvPr id="33" name="Picture 32" descr="A screenshot of a cell phone&#10;&#10;Description automatically generated">
            <a:extLst>
              <a:ext uri="{FF2B5EF4-FFF2-40B4-BE49-F238E27FC236}">
                <a16:creationId xmlns:a16="http://schemas.microsoft.com/office/drawing/2014/main" id="{542F8625-795B-E94E-99D1-8DD26AEA9584}"/>
              </a:ext>
            </a:extLst>
          </p:cNvPr>
          <p:cNvPicPr>
            <a:picLocks noChangeAspect="1"/>
          </p:cNvPicPr>
          <p:nvPr/>
        </p:nvPicPr>
        <p:blipFill>
          <a:blip r:embed="rId6">
            <a:alphaModFix amt="87000"/>
          </a:blip>
          <a:stretch>
            <a:fillRect/>
          </a:stretch>
        </p:blipFill>
        <p:spPr>
          <a:xfrm>
            <a:off x="2673358" y="1379840"/>
            <a:ext cx="2094129" cy="2223513"/>
          </a:xfrm>
          <a:prstGeom prst="rect">
            <a:avLst/>
          </a:prstGeom>
        </p:spPr>
      </p:pic>
      <p:pic>
        <p:nvPicPr>
          <p:cNvPr id="34" name="Picture 33" descr="A screenshot of a cell phone&#10;&#10;Description automatically generated">
            <a:extLst>
              <a:ext uri="{FF2B5EF4-FFF2-40B4-BE49-F238E27FC236}">
                <a16:creationId xmlns:a16="http://schemas.microsoft.com/office/drawing/2014/main" id="{AD4D0943-D99F-F34A-9EE6-6318459A96F0}"/>
              </a:ext>
            </a:extLst>
          </p:cNvPr>
          <p:cNvPicPr>
            <a:picLocks noChangeAspect="1"/>
          </p:cNvPicPr>
          <p:nvPr/>
        </p:nvPicPr>
        <p:blipFill>
          <a:blip r:embed="rId6">
            <a:alphaModFix amt="87000"/>
          </a:blip>
          <a:stretch>
            <a:fillRect/>
          </a:stretch>
        </p:blipFill>
        <p:spPr>
          <a:xfrm>
            <a:off x="4834437" y="1372389"/>
            <a:ext cx="2094129" cy="2223513"/>
          </a:xfrm>
          <a:prstGeom prst="rect">
            <a:avLst/>
          </a:prstGeom>
        </p:spPr>
      </p:pic>
      <p:pic>
        <p:nvPicPr>
          <p:cNvPr id="35" name="Picture 34" descr="A screenshot of a cell phone&#10;&#10;Description automatically generated">
            <a:extLst>
              <a:ext uri="{FF2B5EF4-FFF2-40B4-BE49-F238E27FC236}">
                <a16:creationId xmlns:a16="http://schemas.microsoft.com/office/drawing/2014/main" id="{4FE87082-D626-474C-9C43-EA0BF573F333}"/>
              </a:ext>
            </a:extLst>
          </p:cNvPr>
          <p:cNvPicPr>
            <a:picLocks noChangeAspect="1"/>
          </p:cNvPicPr>
          <p:nvPr/>
        </p:nvPicPr>
        <p:blipFill>
          <a:blip r:embed="rId6">
            <a:alphaModFix amt="86000"/>
          </a:blip>
          <a:stretch>
            <a:fillRect/>
          </a:stretch>
        </p:blipFill>
        <p:spPr>
          <a:xfrm>
            <a:off x="7062465" y="1363364"/>
            <a:ext cx="2094129" cy="2223513"/>
          </a:xfrm>
          <a:prstGeom prst="rect">
            <a:avLst/>
          </a:prstGeom>
        </p:spPr>
      </p:pic>
      <p:pic>
        <p:nvPicPr>
          <p:cNvPr id="36" name="Picture 35" descr="A screenshot of a cell phone&#10;&#10;Description automatically generated">
            <a:extLst>
              <a:ext uri="{FF2B5EF4-FFF2-40B4-BE49-F238E27FC236}">
                <a16:creationId xmlns:a16="http://schemas.microsoft.com/office/drawing/2014/main" id="{16A9F689-D3B2-4340-896C-953A7D69DDA1}"/>
              </a:ext>
            </a:extLst>
          </p:cNvPr>
          <p:cNvPicPr>
            <a:picLocks noChangeAspect="1"/>
          </p:cNvPicPr>
          <p:nvPr/>
        </p:nvPicPr>
        <p:blipFill>
          <a:blip r:embed="rId6">
            <a:alphaModFix amt="80000"/>
          </a:blip>
          <a:stretch>
            <a:fillRect/>
          </a:stretch>
        </p:blipFill>
        <p:spPr>
          <a:xfrm>
            <a:off x="9236156" y="1377458"/>
            <a:ext cx="2094129" cy="2223513"/>
          </a:xfrm>
          <a:prstGeom prst="rect">
            <a:avLst/>
          </a:prstGeom>
        </p:spPr>
      </p:pic>
      <p:pic>
        <p:nvPicPr>
          <p:cNvPr id="37" name="Picture 36" descr="A screenshot of a cell phone&#10;&#10;Description automatically generated">
            <a:extLst>
              <a:ext uri="{FF2B5EF4-FFF2-40B4-BE49-F238E27FC236}">
                <a16:creationId xmlns:a16="http://schemas.microsoft.com/office/drawing/2014/main" id="{6D2F62AA-0D6D-BE4D-A27A-39F71B9A5F2C}"/>
              </a:ext>
            </a:extLst>
          </p:cNvPr>
          <p:cNvPicPr>
            <a:picLocks noChangeAspect="1"/>
          </p:cNvPicPr>
          <p:nvPr/>
        </p:nvPicPr>
        <p:blipFill>
          <a:blip r:embed="rId6">
            <a:alphaModFix amt="89000"/>
          </a:blip>
          <a:stretch>
            <a:fillRect/>
          </a:stretch>
        </p:blipFill>
        <p:spPr>
          <a:xfrm>
            <a:off x="2668955" y="3753867"/>
            <a:ext cx="2094129" cy="2223513"/>
          </a:xfrm>
          <a:prstGeom prst="rect">
            <a:avLst/>
          </a:prstGeom>
        </p:spPr>
      </p:pic>
      <p:pic>
        <p:nvPicPr>
          <p:cNvPr id="38" name="Picture 37" descr="A screenshot of a cell phone&#10;&#10;Description automatically generated">
            <a:extLst>
              <a:ext uri="{FF2B5EF4-FFF2-40B4-BE49-F238E27FC236}">
                <a16:creationId xmlns:a16="http://schemas.microsoft.com/office/drawing/2014/main" id="{0377BB7C-5A70-114E-8E04-98DF7711A048}"/>
              </a:ext>
            </a:extLst>
          </p:cNvPr>
          <p:cNvPicPr>
            <a:picLocks noChangeAspect="1"/>
          </p:cNvPicPr>
          <p:nvPr/>
        </p:nvPicPr>
        <p:blipFill>
          <a:blip r:embed="rId6">
            <a:alphaModFix amt="86000"/>
          </a:blip>
          <a:stretch>
            <a:fillRect/>
          </a:stretch>
        </p:blipFill>
        <p:spPr>
          <a:xfrm>
            <a:off x="4856160" y="3753867"/>
            <a:ext cx="2094129" cy="2223513"/>
          </a:xfrm>
          <a:prstGeom prst="rect">
            <a:avLst/>
          </a:prstGeom>
        </p:spPr>
      </p:pic>
      <p:pic>
        <p:nvPicPr>
          <p:cNvPr id="39" name="Picture 38" descr="A screenshot of a cell phone&#10;&#10;Description automatically generated">
            <a:extLst>
              <a:ext uri="{FF2B5EF4-FFF2-40B4-BE49-F238E27FC236}">
                <a16:creationId xmlns:a16="http://schemas.microsoft.com/office/drawing/2014/main" id="{4FBB26AA-EA86-EA44-A3A4-CDE4C87BE5FD}"/>
              </a:ext>
            </a:extLst>
          </p:cNvPr>
          <p:cNvPicPr>
            <a:picLocks noChangeAspect="1"/>
          </p:cNvPicPr>
          <p:nvPr/>
        </p:nvPicPr>
        <p:blipFill>
          <a:blip r:embed="rId6">
            <a:alphaModFix amt="86000"/>
          </a:blip>
          <a:stretch>
            <a:fillRect/>
          </a:stretch>
        </p:blipFill>
        <p:spPr>
          <a:xfrm>
            <a:off x="7057943" y="3769358"/>
            <a:ext cx="2094129" cy="2223513"/>
          </a:xfrm>
          <a:prstGeom prst="rect">
            <a:avLst/>
          </a:prstGeom>
        </p:spPr>
      </p:pic>
      <p:pic>
        <p:nvPicPr>
          <p:cNvPr id="40" name="Picture 39" descr="A screenshot of a cell phone&#10;&#10;Description automatically generated">
            <a:extLst>
              <a:ext uri="{FF2B5EF4-FFF2-40B4-BE49-F238E27FC236}">
                <a16:creationId xmlns:a16="http://schemas.microsoft.com/office/drawing/2014/main" id="{F4FB09B6-1146-F647-A7CD-16189577CE9D}"/>
              </a:ext>
            </a:extLst>
          </p:cNvPr>
          <p:cNvPicPr>
            <a:picLocks noChangeAspect="1"/>
          </p:cNvPicPr>
          <p:nvPr/>
        </p:nvPicPr>
        <p:blipFill>
          <a:blip r:embed="rId6">
            <a:alphaModFix amt="87000"/>
          </a:blip>
          <a:stretch>
            <a:fillRect/>
          </a:stretch>
        </p:blipFill>
        <p:spPr>
          <a:xfrm>
            <a:off x="9291575" y="3769358"/>
            <a:ext cx="2094129" cy="2223513"/>
          </a:xfrm>
          <a:prstGeom prst="rect">
            <a:avLst/>
          </a:prstGeom>
        </p:spPr>
      </p:pic>
      <p:cxnSp>
        <p:nvCxnSpPr>
          <p:cNvPr id="42" name="Straight Connector 41">
            <a:extLst>
              <a:ext uri="{FF2B5EF4-FFF2-40B4-BE49-F238E27FC236}">
                <a16:creationId xmlns:a16="http://schemas.microsoft.com/office/drawing/2014/main" id="{01DD089E-632B-0A40-B148-A1DA98198079}"/>
              </a:ext>
            </a:extLst>
          </p:cNvPr>
          <p:cNvCxnSpPr>
            <a:cxnSpLocks/>
          </p:cNvCxnSpPr>
          <p:nvPr/>
        </p:nvCxnSpPr>
        <p:spPr>
          <a:xfrm>
            <a:off x="0" y="504000"/>
            <a:ext cx="12192000" cy="0"/>
          </a:xfrm>
          <a:prstGeom prst="line">
            <a:avLst/>
          </a:prstGeom>
          <a:ln w="76200">
            <a:solidFill>
              <a:srgbClr val="9F45E4">
                <a:alpha val="85882"/>
              </a:srgbClr>
            </a:solidFill>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F586D0E6-9D96-3840-ABA9-25B7DFD5C936}"/>
              </a:ext>
            </a:extLst>
          </p:cNvPr>
          <p:cNvPicPr>
            <a:picLocks noChangeAspect="1"/>
          </p:cNvPicPr>
          <p:nvPr/>
        </p:nvPicPr>
        <p:blipFill>
          <a:blip r:embed="rId7"/>
          <a:stretch>
            <a:fillRect/>
          </a:stretch>
        </p:blipFill>
        <p:spPr>
          <a:xfrm>
            <a:off x="5048935" y="6636723"/>
            <a:ext cx="2094129" cy="190375"/>
          </a:xfrm>
          <a:prstGeom prst="rect">
            <a:avLst/>
          </a:prstGeom>
        </p:spPr>
      </p:pic>
      <p:sp>
        <p:nvSpPr>
          <p:cNvPr id="49" name="Rounded Rectangle 48">
            <a:extLst>
              <a:ext uri="{FF2B5EF4-FFF2-40B4-BE49-F238E27FC236}">
                <a16:creationId xmlns:a16="http://schemas.microsoft.com/office/drawing/2014/main" id="{955494FA-B5AE-DC4A-BE96-3B22EFC30F65}"/>
              </a:ext>
            </a:extLst>
          </p:cNvPr>
          <p:cNvSpPr/>
          <p:nvPr/>
        </p:nvSpPr>
        <p:spPr>
          <a:xfrm>
            <a:off x="9618199" y="77160"/>
            <a:ext cx="1394233" cy="279400"/>
          </a:xfrm>
          <a:prstGeom prst="roundRect">
            <a:avLst/>
          </a:prstGeom>
          <a:solidFill>
            <a:srgbClr val="00D6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Submit App</a:t>
            </a:r>
          </a:p>
        </p:txBody>
      </p:sp>
      <p:pic>
        <p:nvPicPr>
          <p:cNvPr id="51" name="Picture 50" descr="A close up of a logo&#10;&#10;Description automatically generated">
            <a:extLst>
              <a:ext uri="{FF2B5EF4-FFF2-40B4-BE49-F238E27FC236}">
                <a16:creationId xmlns:a16="http://schemas.microsoft.com/office/drawing/2014/main" id="{738B2288-5FEB-6D4F-B9DF-2808E90B7C62}"/>
              </a:ext>
            </a:extLst>
          </p:cNvPr>
          <p:cNvPicPr>
            <a:picLocks noChangeAspect="1"/>
          </p:cNvPicPr>
          <p:nvPr/>
        </p:nvPicPr>
        <p:blipFill>
          <a:blip r:embed="rId8"/>
          <a:stretch>
            <a:fillRect/>
          </a:stretch>
        </p:blipFill>
        <p:spPr>
          <a:xfrm>
            <a:off x="9288161" y="630897"/>
            <a:ext cx="2042124" cy="608062"/>
          </a:xfrm>
          <a:prstGeom prst="rect">
            <a:avLst/>
          </a:prstGeom>
        </p:spPr>
      </p:pic>
      <p:sp>
        <p:nvSpPr>
          <p:cNvPr id="52" name="TextBox 51">
            <a:extLst>
              <a:ext uri="{FF2B5EF4-FFF2-40B4-BE49-F238E27FC236}">
                <a16:creationId xmlns:a16="http://schemas.microsoft.com/office/drawing/2014/main" id="{C2F9969D-B04A-684B-AF95-B9DDAD8A2C54}"/>
              </a:ext>
            </a:extLst>
          </p:cNvPr>
          <p:cNvSpPr txBox="1"/>
          <p:nvPr/>
        </p:nvSpPr>
        <p:spPr>
          <a:xfrm>
            <a:off x="4733241" y="6059996"/>
            <a:ext cx="5359651" cy="338554"/>
          </a:xfrm>
          <a:prstGeom prst="rect">
            <a:avLst/>
          </a:prstGeom>
          <a:noFill/>
        </p:spPr>
        <p:txBody>
          <a:bodyPr wrap="square" rtlCol="0">
            <a:spAutoFit/>
          </a:bodyPr>
          <a:lstStyle/>
          <a:p>
            <a:r>
              <a:rPr lang="en-US" sz="1600" dirty="0"/>
              <a:t>&lt;Previous Page      1    </a:t>
            </a:r>
            <a:r>
              <a:rPr lang="en-US" sz="1600" dirty="0">
                <a:solidFill>
                  <a:schemeClr val="accent1"/>
                </a:solidFill>
              </a:rPr>
              <a:t>2 …….  5      Next Page&gt;</a:t>
            </a:r>
          </a:p>
        </p:txBody>
      </p:sp>
      <p:sp>
        <p:nvSpPr>
          <p:cNvPr id="53" name="TextBox 52">
            <a:extLst>
              <a:ext uri="{FF2B5EF4-FFF2-40B4-BE49-F238E27FC236}">
                <a16:creationId xmlns:a16="http://schemas.microsoft.com/office/drawing/2014/main" id="{FF47262B-BC3E-8B45-A0A5-44B6E40B8143}"/>
              </a:ext>
            </a:extLst>
          </p:cNvPr>
          <p:cNvSpPr txBox="1"/>
          <p:nvPr/>
        </p:nvSpPr>
        <p:spPr>
          <a:xfrm>
            <a:off x="91374" y="1093140"/>
            <a:ext cx="2419387" cy="369332"/>
          </a:xfrm>
          <a:prstGeom prst="rect">
            <a:avLst/>
          </a:prstGeom>
          <a:noFill/>
        </p:spPr>
        <p:txBody>
          <a:bodyPr wrap="square" rtlCol="0">
            <a:spAutoFit/>
          </a:bodyPr>
          <a:lstStyle/>
          <a:p>
            <a:r>
              <a:rPr lang="en-US" dirty="0">
                <a:solidFill>
                  <a:schemeClr val="tx1">
                    <a:lumMod val="65000"/>
                    <a:lumOff val="35000"/>
                  </a:schemeClr>
                </a:solidFill>
              </a:rPr>
              <a:t>Categories</a:t>
            </a:r>
          </a:p>
        </p:txBody>
      </p:sp>
      <p:sp>
        <p:nvSpPr>
          <p:cNvPr id="54" name="TextBox 53">
            <a:extLst>
              <a:ext uri="{FF2B5EF4-FFF2-40B4-BE49-F238E27FC236}">
                <a16:creationId xmlns:a16="http://schemas.microsoft.com/office/drawing/2014/main" id="{BC3F2961-CFC7-DB42-87EE-748DC66908B6}"/>
              </a:ext>
            </a:extLst>
          </p:cNvPr>
          <p:cNvSpPr txBox="1"/>
          <p:nvPr/>
        </p:nvSpPr>
        <p:spPr>
          <a:xfrm>
            <a:off x="180428" y="1391755"/>
            <a:ext cx="1349449" cy="276999"/>
          </a:xfrm>
          <a:prstGeom prst="rect">
            <a:avLst/>
          </a:prstGeom>
          <a:noFill/>
        </p:spPr>
        <p:txBody>
          <a:bodyPr wrap="square" rtlCol="0">
            <a:spAutoFit/>
          </a:bodyPr>
          <a:lstStyle/>
          <a:p>
            <a:r>
              <a:rPr lang="en-US" sz="1200" dirty="0">
                <a:solidFill>
                  <a:schemeClr val="tx1">
                    <a:lumMod val="50000"/>
                    <a:lumOff val="50000"/>
                  </a:schemeClr>
                </a:solidFill>
              </a:rPr>
              <a:t>cat1</a:t>
            </a:r>
            <a:endParaRPr lang="en-US" sz="2000" dirty="0">
              <a:solidFill>
                <a:schemeClr val="tx1">
                  <a:lumMod val="50000"/>
                  <a:lumOff val="50000"/>
                </a:schemeClr>
              </a:solidFill>
            </a:endParaRPr>
          </a:p>
        </p:txBody>
      </p:sp>
      <p:sp>
        <p:nvSpPr>
          <p:cNvPr id="60" name="TextBox 59">
            <a:extLst>
              <a:ext uri="{FF2B5EF4-FFF2-40B4-BE49-F238E27FC236}">
                <a16:creationId xmlns:a16="http://schemas.microsoft.com/office/drawing/2014/main" id="{A2844001-DF6B-014B-A3E5-C1D443834270}"/>
              </a:ext>
            </a:extLst>
          </p:cNvPr>
          <p:cNvSpPr txBox="1"/>
          <p:nvPr/>
        </p:nvSpPr>
        <p:spPr>
          <a:xfrm>
            <a:off x="171844" y="1625325"/>
            <a:ext cx="1349449" cy="276999"/>
          </a:xfrm>
          <a:prstGeom prst="rect">
            <a:avLst/>
          </a:prstGeom>
          <a:noFill/>
        </p:spPr>
        <p:txBody>
          <a:bodyPr wrap="square" rtlCol="0">
            <a:spAutoFit/>
          </a:bodyPr>
          <a:lstStyle/>
          <a:p>
            <a:r>
              <a:rPr lang="en-US" sz="1200" dirty="0">
                <a:solidFill>
                  <a:schemeClr val="tx1">
                    <a:lumMod val="50000"/>
                    <a:lumOff val="50000"/>
                  </a:schemeClr>
                </a:solidFill>
              </a:rPr>
              <a:t>cat1</a:t>
            </a:r>
            <a:endParaRPr lang="en-US" sz="2000" dirty="0">
              <a:solidFill>
                <a:schemeClr val="tx1">
                  <a:lumMod val="50000"/>
                  <a:lumOff val="50000"/>
                </a:schemeClr>
              </a:solidFill>
            </a:endParaRPr>
          </a:p>
        </p:txBody>
      </p:sp>
      <p:sp>
        <p:nvSpPr>
          <p:cNvPr id="61" name="TextBox 60">
            <a:extLst>
              <a:ext uri="{FF2B5EF4-FFF2-40B4-BE49-F238E27FC236}">
                <a16:creationId xmlns:a16="http://schemas.microsoft.com/office/drawing/2014/main" id="{F36199D8-F2A7-A948-9665-A0C815B443F4}"/>
              </a:ext>
            </a:extLst>
          </p:cNvPr>
          <p:cNvSpPr txBox="1"/>
          <p:nvPr/>
        </p:nvSpPr>
        <p:spPr>
          <a:xfrm>
            <a:off x="173617" y="1888835"/>
            <a:ext cx="1349449" cy="276999"/>
          </a:xfrm>
          <a:prstGeom prst="rect">
            <a:avLst/>
          </a:prstGeom>
          <a:noFill/>
        </p:spPr>
        <p:txBody>
          <a:bodyPr wrap="square" rtlCol="0">
            <a:spAutoFit/>
          </a:bodyPr>
          <a:lstStyle/>
          <a:p>
            <a:r>
              <a:rPr lang="en-US" sz="1200" dirty="0">
                <a:solidFill>
                  <a:schemeClr val="tx1">
                    <a:lumMod val="50000"/>
                    <a:lumOff val="50000"/>
                  </a:schemeClr>
                </a:solidFill>
              </a:rPr>
              <a:t>cat1</a:t>
            </a:r>
            <a:endParaRPr lang="en-US" sz="2000" dirty="0">
              <a:solidFill>
                <a:schemeClr val="tx1">
                  <a:lumMod val="50000"/>
                  <a:lumOff val="50000"/>
                </a:schemeClr>
              </a:solidFill>
            </a:endParaRPr>
          </a:p>
        </p:txBody>
      </p:sp>
      <p:sp>
        <p:nvSpPr>
          <p:cNvPr id="62" name="TextBox 61">
            <a:extLst>
              <a:ext uri="{FF2B5EF4-FFF2-40B4-BE49-F238E27FC236}">
                <a16:creationId xmlns:a16="http://schemas.microsoft.com/office/drawing/2014/main" id="{17B5B490-0093-634E-8C3C-D251AB81BBD4}"/>
              </a:ext>
            </a:extLst>
          </p:cNvPr>
          <p:cNvSpPr txBox="1"/>
          <p:nvPr/>
        </p:nvSpPr>
        <p:spPr>
          <a:xfrm>
            <a:off x="180429" y="2130384"/>
            <a:ext cx="1349449" cy="276999"/>
          </a:xfrm>
          <a:prstGeom prst="rect">
            <a:avLst/>
          </a:prstGeom>
          <a:noFill/>
        </p:spPr>
        <p:txBody>
          <a:bodyPr wrap="square" rtlCol="0">
            <a:spAutoFit/>
          </a:bodyPr>
          <a:lstStyle/>
          <a:p>
            <a:r>
              <a:rPr lang="en-US" sz="1200" dirty="0">
                <a:solidFill>
                  <a:schemeClr val="tx1">
                    <a:lumMod val="50000"/>
                    <a:lumOff val="50000"/>
                  </a:schemeClr>
                </a:solidFill>
              </a:rPr>
              <a:t>cat1</a:t>
            </a:r>
            <a:endParaRPr lang="en-US" sz="2000" dirty="0">
              <a:solidFill>
                <a:schemeClr val="tx1">
                  <a:lumMod val="50000"/>
                  <a:lumOff val="50000"/>
                </a:schemeClr>
              </a:solidFill>
            </a:endParaRPr>
          </a:p>
        </p:txBody>
      </p:sp>
      <p:sp>
        <p:nvSpPr>
          <p:cNvPr id="63" name="TextBox 62">
            <a:extLst>
              <a:ext uri="{FF2B5EF4-FFF2-40B4-BE49-F238E27FC236}">
                <a16:creationId xmlns:a16="http://schemas.microsoft.com/office/drawing/2014/main" id="{42F889C7-FF59-7341-B85E-1D227190E05E}"/>
              </a:ext>
            </a:extLst>
          </p:cNvPr>
          <p:cNvSpPr txBox="1"/>
          <p:nvPr/>
        </p:nvSpPr>
        <p:spPr>
          <a:xfrm>
            <a:off x="1251620" y="3367147"/>
            <a:ext cx="1192559" cy="276999"/>
          </a:xfrm>
          <a:prstGeom prst="rect">
            <a:avLst/>
          </a:prstGeom>
          <a:noFill/>
        </p:spPr>
        <p:txBody>
          <a:bodyPr wrap="square" rtlCol="0">
            <a:spAutoFit/>
          </a:bodyPr>
          <a:lstStyle/>
          <a:p>
            <a:r>
              <a:rPr lang="en-US" sz="1200" dirty="0"/>
              <a:t>More&gt;&gt;&gt;</a:t>
            </a:r>
          </a:p>
        </p:txBody>
      </p:sp>
      <p:pic>
        <p:nvPicPr>
          <p:cNvPr id="67" name="Picture 66" descr="A picture containing drawing&#10;&#10;Description automatically generated">
            <a:extLst>
              <a:ext uri="{FF2B5EF4-FFF2-40B4-BE49-F238E27FC236}">
                <a16:creationId xmlns:a16="http://schemas.microsoft.com/office/drawing/2014/main" id="{2610697D-F718-F44B-9147-CCC617D2B8CD}"/>
              </a:ext>
            </a:extLst>
          </p:cNvPr>
          <p:cNvPicPr>
            <a:picLocks noChangeAspect="1"/>
          </p:cNvPicPr>
          <p:nvPr/>
        </p:nvPicPr>
        <p:blipFill>
          <a:blip r:embed="rId3"/>
          <a:stretch>
            <a:fillRect/>
          </a:stretch>
        </p:blipFill>
        <p:spPr>
          <a:xfrm>
            <a:off x="521639" y="25123"/>
            <a:ext cx="435411" cy="435411"/>
          </a:xfrm>
          <a:prstGeom prst="rect">
            <a:avLst/>
          </a:prstGeom>
        </p:spPr>
      </p:pic>
      <p:pic>
        <p:nvPicPr>
          <p:cNvPr id="68" name="Picture 67">
            <a:extLst>
              <a:ext uri="{FF2B5EF4-FFF2-40B4-BE49-F238E27FC236}">
                <a16:creationId xmlns:a16="http://schemas.microsoft.com/office/drawing/2014/main" id="{CE1787E1-86F1-D248-8777-29E4048A3F40}"/>
              </a:ext>
            </a:extLst>
          </p:cNvPr>
          <p:cNvPicPr>
            <a:picLocks noChangeAspect="1"/>
          </p:cNvPicPr>
          <p:nvPr/>
        </p:nvPicPr>
        <p:blipFill>
          <a:blip r:embed="rId9"/>
          <a:stretch>
            <a:fillRect/>
          </a:stretch>
        </p:blipFill>
        <p:spPr>
          <a:xfrm>
            <a:off x="3341128" y="3235167"/>
            <a:ext cx="1270000" cy="220570"/>
          </a:xfrm>
          <a:prstGeom prst="rect">
            <a:avLst/>
          </a:prstGeom>
        </p:spPr>
      </p:pic>
      <p:pic>
        <p:nvPicPr>
          <p:cNvPr id="69" name="Picture 68">
            <a:extLst>
              <a:ext uri="{FF2B5EF4-FFF2-40B4-BE49-F238E27FC236}">
                <a16:creationId xmlns:a16="http://schemas.microsoft.com/office/drawing/2014/main" id="{F4CDA6CA-FB52-3242-9128-B674754AC670}"/>
              </a:ext>
            </a:extLst>
          </p:cNvPr>
          <p:cNvPicPr>
            <a:picLocks noChangeAspect="1"/>
          </p:cNvPicPr>
          <p:nvPr/>
        </p:nvPicPr>
        <p:blipFill>
          <a:blip r:embed="rId9"/>
          <a:stretch>
            <a:fillRect/>
          </a:stretch>
        </p:blipFill>
        <p:spPr>
          <a:xfrm>
            <a:off x="5490114" y="3242064"/>
            <a:ext cx="1270000" cy="220570"/>
          </a:xfrm>
          <a:prstGeom prst="rect">
            <a:avLst/>
          </a:prstGeom>
        </p:spPr>
      </p:pic>
      <p:pic>
        <p:nvPicPr>
          <p:cNvPr id="70" name="Picture 69">
            <a:extLst>
              <a:ext uri="{FF2B5EF4-FFF2-40B4-BE49-F238E27FC236}">
                <a16:creationId xmlns:a16="http://schemas.microsoft.com/office/drawing/2014/main" id="{626AEA58-F3B0-4646-B7DB-E35FCAC1F077}"/>
              </a:ext>
            </a:extLst>
          </p:cNvPr>
          <p:cNvPicPr>
            <a:picLocks noChangeAspect="1"/>
          </p:cNvPicPr>
          <p:nvPr/>
        </p:nvPicPr>
        <p:blipFill>
          <a:blip r:embed="rId9"/>
          <a:stretch>
            <a:fillRect/>
          </a:stretch>
        </p:blipFill>
        <p:spPr>
          <a:xfrm>
            <a:off x="7663805" y="3230235"/>
            <a:ext cx="1270000" cy="220570"/>
          </a:xfrm>
          <a:prstGeom prst="rect">
            <a:avLst/>
          </a:prstGeom>
        </p:spPr>
      </p:pic>
      <p:pic>
        <p:nvPicPr>
          <p:cNvPr id="71" name="Picture 70">
            <a:extLst>
              <a:ext uri="{FF2B5EF4-FFF2-40B4-BE49-F238E27FC236}">
                <a16:creationId xmlns:a16="http://schemas.microsoft.com/office/drawing/2014/main" id="{9D770212-96EE-6C46-915E-2556B4B7845E}"/>
              </a:ext>
            </a:extLst>
          </p:cNvPr>
          <p:cNvPicPr>
            <a:picLocks noChangeAspect="1"/>
          </p:cNvPicPr>
          <p:nvPr/>
        </p:nvPicPr>
        <p:blipFill>
          <a:blip r:embed="rId9"/>
          <a:stretch>
            <a:fillRect/>
          </a:stretch>
        </p:blipFill>
        <p:spPr>
          <a:xfrm>
            <a:off x="9885074" y="3207079"/>
            <a:ext cx="1270000" cy="220570"/>
          </a:xfrm>
          <a:prstGeom prst="rect">
            <a:avLst/>
          </a:prstGeom>
        </p:spPr>
      </p:pic>
      <p:pic>
        <p:nvPicPr>
          <p:cNvPr id="72" name="Picture 71">
            <a:extLst>
              <a:ext uri="{FF2B5EF4-FFF2-40B4-BE49-F238E27FC236}">
                <a16:creationId xmlns:a16="http://schemas.microsoft.com/office/drawing/2014/main" id="{AC96C552-5CA7-0A47-9A31-F2F16657ED7C}"/>
              </a:ext>
            </a:extLst>
          </p:cNvPr>
          <p:cNvPicPr>
            <a:picLocks noChangeAspect="1"/>
          </p:cNvPicPr>
          <p:nvPr/>
        </p:nvPicPr>
        <p:blipFill>
          <a:blip r:embed="rId9"/>
          <a:stretch>
            <a:fillRect/>
          </a:stretch>
        </p:blipFill>
        <p:spPr>
          <a:xfrm>
            <a:off x="3257204" y="5596914"/>
            <a:ext cx="1270000" cy="220570"/>
          </a:xfrm>
          <a:prstGeom prst="rect">
            <a:avLst/>
          </a:prstGeom>
        </p:spPr>
      </p:pic>
      <p:pic>
        <p:nvPicPr>
          <p:cNvPr id="73" name="Picture 72">
            <a:extLst>
              <a:ext uri="{FF2B5EF4-FFF2-40B4-BE49-F238E27FC236}">
                <a16:creationId xmlns:a16="http://schemas.microsoft.com/office/drawing/2014/main" id="{468CDF2E-A62B-C144-80D0-B783FFFEB449}"/>
              </a:ext>
            </a:extLst>
          </p:cNvPr>
          <p:cNvPicPr>
            <a:picLocks noChangeAspect="1"/>
          </p:cNvPicPr>
          <p:nvPr/>
        </p:nvPicPr>
        <p:blipFill>
          <a:blip r:embed="rId9"/>
          <a:stretch>
            <a:fillRect/>
          </a:stretch>
        </p:blipFill>
        <p:spPr>
          <a:xfrm>
            <a:off x="5415903" y="5568581"/>
            <a:ext cx="1270000" cy="220570"/>
          </a:xfrm>
          <a:prstGeom prst="rect">
            <a:avLst/>
          </a:prstGeom>
        </p:spPr>
      </p:pic>
      <p:pic>
        <p:nvPicPr>
          <p:cNvPr id="74" name="Picture 73">
            <a:extLst>
              <a:ext uri="{FF2B5EF4-FFF2-40B4-BE49-F238E27FC236}">
                <a16:creationId xmlns:a16="http://schemas.microsoft.com/office/drawing/2014/main" id="{6807F651-0323-D748-9E73-4C8517DC715C}"/>
              </a:ext>
            </a:extLst>
          </p:cNvPr>
          <p:cNvPicPr>
            <a:picLocks noChangeAspect="1"/>
          </p:cNvPicPr>
          <p:nvPr/>
        </p:nvPicPr>
        <p:blipFill>
          <a:blip r:embed="rId9"/>
          <a:stretch>
            <a:fillRect/>
          </a:stretch>
        </p:blipFill>
        <p:spPr>
          <a:xfrm>
            <a:off x="7696371" y="5582974"/>
            <a:ext cx="1270000" cy="220570"/>
          </a:xfrm>
          <a:prstGeom prst="rect">
            <a:avLst/>
          </a:prstGeom>
        </p:spPr>
      </p:pic>
      <p:pic>
        <p:nvPicPr>
          <p:cNvPr id="75" name="Picture 74">
            <a:extLst>
              <a:ext uri="{FF2B5EF4-FFF2-40B4-BE49-F238E27FC236}">
                <a16:creationId xmlns:a16="http://schemas.microsoft.com/office/drawing/2014/main" id="{0FC917C0-E081-944E-8773-1175CA312A79}"/>
              </a:ext>
            </a:extLst>
          </p:cNvPr>
          <p:cNvPicPr>
            <a:picLocks noChangeAspect="1"/>
          </p:cNvPicPr>
          <p:nvPr/>
        </p:nvPicPr>
        <p:blipFill>
          <a:blip r:embed="rId9"/>
          <a:stretch>
            <a:fillRect/>
          </a:stretch>
        </p:blipFill>
        <p:spPr>
          <a:xfrm>
            <a:off x="9871940" y="5593418"/>
            <a:ext cx="1270000" cy="220570"/>
          </a:xfrm>
          <a:prstGeom prst="rect">
            <a:avLst/>
          </a:prstGeom>
        </p:spPr>
      </p:pic>
    </p:spTree>
    <p:extLst>
      <p:ext uri="{BB962C8B-B14F-4D97-AF65-F5344CB8AC3E}">
        <p14:creationId xmlns:p14="http://schemas.microsoft.com/office/powerpoint/2010/main" val="515522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174125DA-3A4F-6240-A0F0-3F02EC936239}"/>
              </a:ext>
            </a:extLst>
          </p:cNvPr>
          <p:cNvSpPr/>
          <p:nvPr/>
        </p:nvSpPr>
        <p:spPr>
          <a:xfrm>
            <a:off x="1122629" y="217283"/>
            <a:ext cx="9732475" cy="6346479"/>
          </a:xfrm>
          <a:prstGeom prst="roundRect">
            <a:avLst>
              <a:gd name="adj" fmla="val 2402"/>
            </a:avLst>
          </a:prstGeom>
          <a:solidFill>
            <a:schemeClr val="bg1"/>
          </a:solidFill>
          <a:ln>
            <a:solidFill>
              <a:schemeClr val="bg1">
                <a:lumMod val="65000"/>
              </a:schemeClr>
            </a:solidFill>
            <a:round/>
          </a:ln>
          <a:effectLst>
            <a:glow rad="139700">
              <a:schemeClr val="bg1">
                <a:lumMod val="65000"/>
                <a:alpha val="29000"/>
              </a:schemeClr>
            </a:glow>
            <a:outerShdw blurRad="279400" dist="50800" dir="5400000" sx="104000" sy="104000" algn="ctr" rotWithShape="0">
              <a:schemeClr val="tx1">
                <a:lumMod val="50000"/>
                <a:lumOff val="50000"/>
                <a:alpha val="43000"/>
              </a:scheme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7E7D704-D433-C04A-948F-A5CEB9359B02}"/>
              </a:ext>
            </a:extLst>
          </p:cNvPr>
          <p:cNvSpPr/>
          <p:nvPr/>
        </p:nvSpPr>
        <p:spPr>
          <a:xfrm>
            <a:off x="1122629" y="217284"/>
            <a:ext cx="9732475" cy="504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A picture containing drawing&#10;&#10;Description automatically generated">
            <a:extLst>
              <a:ext uri="{FF2B5EF4-FFF2-40B4-BE49-F238E27FC236}">
                <a16:creationId xmlns:a16="http://schemas.microsoft.com/office/drawing/2014/main" id="{83D2C449-1DA7-9F47-A434-4FBA38D501F0}"/>
              </a:ext>
            </a:extLst>
          </p:cNvPr>
          <p:cNvPicPr>
            <a:picLocks noChangeAspect="1"/>
          </p:cNvPicPr>
          <p:nvPr/>
        </p:nvPicPr>
        <p:blipFill>
          <a:blip r:embed="rId3"/>
          <a:stretch>
            <a:fillRect/>
          </a:stretch>
        </p:blipFill>
        <p:spPr>
          <a:xfrm>
            <a:off x="10303403" y="272441"/>
            <a:ext cx="319974" cy="323452"/>
          </a:xfrm>
          <a:prstGeom prst="rect">
            <a:avLst/>
          </a:prstGeom>
        </p:spPr>
      </p:pic>
      <p:pic>
        <p:nvPicPr>
          <p:cNvPr id="15" name="Picture 14">
            <a:extLst>
              <a:ext uri="{FF2B5EF4-FFF2-40B4-BE49-F238E27FC236}">
                <a16:creationId xmlns:a16="http://schemas.microsoft.com/office/drawing/2014/main" id="{19800E34-D11D-1F46-988F-494432AF9650}"/>
              </a:ext>
            </a:extLst>
          </p:cNvPr>
          <p:cNvPicPr>
            <a:picLocks noChangeAspect="1"/>
          </p:cNvPicPr>
          <p:nvPr/>
        </p:nvPicPr>
        <p:blipFill>
          <a:blip r:embed="rId4"/>
          <a:stretch>
            <a:fillRect/>
          </a:stretch>
        </p:blipFill>
        <p:spPr>
          <a:xfrm>
            <a:off x="1999363" y="362372"/>
            <a:ext cx="2739110" cy="161124"/>
          </a:xfrm>
          <a:prstGeom prst="rect">
            <a:avLst/>
          </a:prstGeom>
        </p:spPr>
      </p:pic>
      <p:cxnSp>
        <p:nvCxnSpPr>
          <p:cNvPr id="16" name="Straight Connector 15">
            <a:extLst>
              <a:ext uri="{FF2B5EF4-FFF2-40B4-BE49-F238E27FC236}">
                <a16:creationId xmlns:a16="http://schemas.microsoft.com/office/drawing/2014/main" id="{2D94D9B6-D339-AA4C-B3E2-D958D4771AA8}"/>
              </a:ext>
            </a:extLst>
          </p:cNvPr>
          <p:cNvCxnSpPr>
            <a:cxnSpLocks/>
          </p:cNvCxnSpPr>
          <p:nvPr/>
        </p:nvCxnSpPr>
        <p:spPr>
          <a:xfrm>
            <a:off x="1122629" y="721284"/>
            <a:ext cx="9732475" cy="0"/>
          </a:xfrm>
          <a:prstGeom prst="line">
            <a:avLst/>
          </a:prstGeom>
          <a:ln w="76200">
            <a:solidFill>
              <a:srgbClr val="9F45E4">
                <a:alpha val="85882"/>
              </a:srgbClr>
            </a:solidFill>
          </a:ln>
        </p:spPr>
        <p:style>
          <a:lnRef idx="1">
            <a:schemeClr val="accent1"/>
          </a:lnRef>
          <a:fillRef idx="0">
            <a:schemeClr val="accent1"/>
          </a:fillRef>
          <a:effectRef idx="0">
            <a:schemeClr val="accent1"/>
          </a:effectRef>
          <a:fontRef idx="minor">
            <a:schemeClr val="tx1"/>
          </a:fontRef>
        </p:style>
      </p:cxnSp>
      <p:sp>
        <p:nvSpPr>
          <p:cNvPr id="17" name="Rounded Rectangle 16">
            <a:extLst>
              <a:ext uri="{FF2B5EF4-FFF2-40B4-BE49-F238E27FC236}">
                <a16:creationId xmlns:a16="http://schemas.microsoft.com/office/drawing/2014/main" id="{730F93BC-20EC-3646-8165-9E19B0681CB3}"/>
              </a:ext>
            </a:extLst>
          </p:cNvPr>
          <p:cNvSpPr/>
          <p:nvPr/>
        </p:nvSpPr>
        <p:spPr>
          <a:xfrm>
            <a:off x="8719951" y="286709"/>
            <a:ext cx="1101582" cy="312450"/>
          </a:xfrm>
          <a:prstGeom prst="roundRect">
            <a:avLst/>
          </a:prstGeom>
          <a:solidFill>
            <a:srgbClr val="00D6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Submit App</a:t>
            </a:r>
          </a:p>
        </p:txBody>
      </p:sp>
      <p:pic>
        <p:nvPicPr>
          <p:cNvPr id="18" name="Picture 17" descr="A picture containing drawing&#10;&#10;Description automatically generated">
            <a:extLst>
              <a:ext uri="{FF2B5EF4-FFF2-40B4-BE49-F238E27FC236}">
                <a16:creationId xmlns:a16="http://schemas.microsoft.com/office/drawing/2014/main" id="{5F939742-977B-7D4C-8A7D-4B120ECD5E24}"/>
              </a:ext>
            </a:extLst>
          </p:cNvPr>
          <p:cNvPicPr>
            <a:picLocks noChangeAspect="1"/>
          </p:cNvPicPr>
          <p:nvPr/>
        </p:nvPicPr>
        <p:blipFill>
          <a:blip r:embed="rId5"/>
          <a:stretch>
            <a:fillRect/>
          </a:stretch>
        </p:blipFill>
        <p:spPr>
          <a:xfrm>
            <a:off x="1568623" y="260860"/>
            <a:ext cx="430739" cy="430739"/>
          </a:xfrm>
          <a:prstGeom prst="rect">
            <a:avLst/>
          </a:prstGeom>
        </p:spPr>
      </p:pic>
      <p:sp>
        <p:nvSpPr>
          <p:cNvPr id="25" name="TextBox 24">
            <a:extLst>
              <a:ext uri="{FF2B5EF4-FFF2-40B4-BE49-F238E27FC236}">
                <a16:creationId xmlns:a16="http://schemas.microsoft.com/office/drawing/2014/main" id="{B332FBC4-4128-544A-BC5B-34030CFF63EB}"/>
              </a:ext>
            </a:extLst>
          </p:cNvPr>
          <p:cNvSpPr txBox="1"/>
          <p:nvPr/>
        </p:nvSpPr>
        <p:spPr>
          <a:xfrm>
            <a:off x="1113082" y="1285362"/>
            <a:ext cx="1349449" cy="276999"/>
          </a:xfrm>
          <a:prstGeom prst="rect">
            <a:avLst/>
          </a:prstGeom>
          <a:noFill/>
        </p:spPr>
        <p:txBody>
          <a:bodyPr wrap="square" rtlCol="0">
            <a:spAutoFit/>
          </a:bodyPr>
          <a:lstStyle/>
          <a:p>
            <a:r>
              <a:rPr lang="en-US" sz="1200" dirty="0">
                <a:solidFill>
                  <a:schemeClr val="bg1"/>
                </a:solidFill>
              </a:rPr>
              <a:t>cat1</a:t>
            </a:r>
            <a:endParaRPr lang="en-US" sz="2000" dirty="0">
              <a:solidFill>
                <a:schemeClr val="bg1"/>
              </a:solidFill>
            </a:endParaRPr>
          </a:p>
        </p:txBody>
      </p:sp>
      <p:sp>
        <p:nvSpPr>
          <p:cNvPr id="26" name="TextBox 25">
            <a:extLst>
              <a:ext uri="{FF2B5EF4-FFF2-40B4-BE49-F238E27FC236}">
                <a16:creationId xmlns:a16="http://schemas.microsoft.com/office/drawing/2014/main" id="{21EED75C-1850-4D4C-9804-54CB64E8D08A}"/>
              </a:ext>
            </a:extLst>
          </p:cNvPr>
          <p:cNvSpPr txBox="1"/>
          <p:nvPr/>
        </p:nvSpPr>
        <p:spPr>
          <a:xfrm>
            <a:off x="1113081" y="1536885"/>
            <a:ext cx="1349449" cy="276999"/>
          </a:xfrm>
          <a:prstGeom prst="rect">
            <a:avLst/>
          </a:prstGeom>
          <a:noFill/>
        </p:spPr>
        <p:txBody>
          <a:bodyPr wrap="square" rtlCol="0">
            <a:spAutoFit/>
          </a:bodyPr>
          <a:lstStyle/>
          <a:p>
            <a:r>
              <a:rPr lang="en-US" sz="1200" dirty="0">
                <a:solidFill>
                  <a:schemeClr val="bg1"/>
                </a:solidFill>
              </a:rPr>
              <a:t>cat1</a:t>
            </a:r>
            <a:endParaRPr lang="en-US" sz="2000" dirty="0">
              <a:solidFill>
                <a:schemeClr val="bg1"/>
              </a:solidFill>
            </a:endParaRPr>
          </a:p>
        </p:txBody>
      </p:sp>
      <p:sp>
        <p:nvSpPr>
          <p:cNvPr id="27" name="TextBox 26">
            <a:extLst>
              <a:ext uri="{FF2B5EF4-FFF2-40B4-BE49-F238E27FC236}">
                <a16:creationId xmlns:a16="http://schemas.microsoft.com/office/drawing/2014/main" id="{82F8CBC5-E130-0B44-9F35-37B16A069210}"/>
              </a:ext>
            </a:extLst>
          </p:cNvPr>
          <p:cNvSpPr txBox="1"/>
          <p:nvPr/>
        </p:nvSpPr>
        <p:spPr>
          <a:xfrm>
            <a:off x="1111803" y="1750316"/>
            <a:ext cx="1349449" cy="276999"/>
          </a:xfrm>
          <a:prstGeom prst="rect">
            <a:avLst/>
          </a:prstGeom>
          <a:noFill/>
        </p:spPr>
        <p:txBody>
          <a:bodyPr wrap="square" rtlCol="0">
            <a:spAutoFit/>
          </a:bodyPr>
          <a:lstStyle/>
          <a:p>
            <a:r>
              <a:rPr lang="en-US" sz="1200" dirty="0">
                <a:solidFill>
                  <a:schemeClr val="bg1"/>
                </a:solidFill>
              </a:rPr>
              <a:t>cat1</a:t>
            </a:r>
            <a:endParaRPr lang="en-US" sz="2000" dirty="0">
              <a:solidFill>
                <a:schemeClr val="bg1"/>
              </a:solidFill>
            </a:endParaRPr>
          </a:p>
        </p:txBody>
      </p:sp>
      <p:sp>
        <p:nvSpPr>
          <p:cNvPr id="28" name="TextBox 27">
            <a:extLst>
              <a:ext uri="{FF2B5EF4-FFF2-40B4-BE49-F238E27FC236}">
                <a16:creationId xmlns:a16="http://schemas.microsoft.com/office/drawing/2014/main" id="{99BCF665-0DC6-0B4E-B48B-32993BA1478E}"/>
              </a:ext>
            </a:extLst>
          </p:cNvPr>
          <p:cNvSpPr txBox="1"/>
          <p:nvPr/>
        </p:nvSpPr>
        <p:spPr>
          <a:xfrm>
            <a:off x="1104733" y="2017129"/>
            <a:ext cx="1349449" cy="276999"/>
          </a:xfrm>
          <a:prstGeom prst="rect">
            <a:avLst/>
          </a:prstGeom>
          <a:noFill/>
        </p:spPr>
        <p:txBody>
          <a:bodyPr wrap="square" rtlCol="0">
            <a:spAutoFit/>
          </a:bodyPr>
          <a:lstStyle/>
          <a:p>
            <a:r>
              <a:rPr lang="en-US" sz="1200" dirty="0">
                <a:solidFill>
                  <a:schemeClr val="bg1"/>
                </a:solidFill>
              </a:rPr>
              <a:t>cat1</a:t>
            </a:r>
            <a:endParaRPr lang="en-US" sz="2000" dirty="0">
              <a:solidFill>
                <a:schemeClr val="bg1"/>
              </a:solidFill>
            </a:endParaRPr>
          </a:p>
        </p:txBody>
      </p:sp>
      <p:sp>
        <p:nvSpPr>
          <p:cNvPr id="30" name="Rounded Rectangle 29">
            <a:extLst>
              <a:ext uri="{FF2B5EF4-FFF2-40B4-BE49-F238E27FC236}">
                <a16:creationId xmlns:a16="http://schemas.microsoft.com/office/drawing/2014/main" id="{1CBDCF56-657D-7E48-945B-19CAE35657F8}"/>
              </a:ext>
            </a:extLst>
          </p:cNvPr>
          <p:cNvSpPr/>
          <p:nvPr/>
        </p:nvSpPr>
        <p:spPr>
          <a:xfrm>
            <a:off x="3277364" y="816805"/>
            <a:ext cx="4553884" cy="292708"/>
          </a:xfrm>
          <a:prstGeom prst="roundRect">
            <a:avLst>
              <a:gd name="adj" fmla="val 50000"/>
            </a:avLst>
          </a:prstGeom>
          <a:effectLst>
            <a:outerShdw blurRad="50800" dist="76200" dir="5400000" sx="97000" sy="97000" algn="ctr" rotWithShape="0">
              <a:srgbClr val="000000">
                <a:alpha val="43137"/>
              </a:srgbClr>
            </a:outerShdw>
          </a:effectLst>
        </p:spPr>
        <p:style>
          <a:lnRef idx="2">
            <a:schemeClr val="accent3"/>
          </a:lnRef>
          <a:fillRef idx="1">
            <a:schemeClr val="lt1"/>
          </a:fillRef>
          <a:effectRef idx="0">
            <a:schemeClr val="accent3"/>
          </a:effectRef>
          <a:fontRef idx="minor">
            <a:schemeClr val="dk1"/>
          </a:fontRef>
        </p:style>
        <p:txBody>
          <a:bodyPr rtlCol="0" anchor="ctr"/>
          <a:lstStyle/>
          <a:p>
            <a:r>
              <a:rPr lang="en-US" dirty="0">
                <a:solidFill>
                  <a:schemeClr val="tx1"/>
                </a:solidFill>
              </a:rPr>
              <a:t>Search Appstore</a:t>
            </a:r>
          </a:p>
        </p:txBody>
      </p:sp>
      <p:pic>
        <p:nvPicPr>
          <p:cNvPr id="31" name="Picture 30" descr="A close up of a logo&#10;&#10;Description automatically generated">
            <a:extLst>
              <a:ext uri="{FF2B5EF4-FFF2-40B4-BE49-F238E27FC236}">
                <a16:creationId xmlns:a16="http://schemas.microsoft.com/office/drawing/2014/main" id="{65DB58EB-78EE-844E-85E0-70CEE25B7AC9}"/>
              </a:ext>
            </a:extLst>
          </p:cNvPr>
          <p:cNvPicPr>
            <a:picLocks noChangeAspect="1"/>
          </p:cNvPicPr>
          <p:nvPr/>
        </p:nvPicPr>
        <p:blipFill>
          <a:blip r:embed="rId6"/>
          <a:stretch>
            <a:fillRect/>
          </a:stretch>
        </p:blipFill>
        <p:spPr>
          <a:xfrm>
            <a:off x="9176819" y="804681"/>
            <a:ext cx="1446558" cy="437214"/>
          </a:xfrm>
          <a:prstGeom prst="rect">
            <a:avLst/>
          </a:prstGeom>
        </p:spPr>
      </p:pic>
      <p:pic>
        <p:nvPicPr>
          <p:cNvPr id="32" name="Picture 31" descr="A screenshot of a cell phone&#10;&#10;Description automatically generated">
            <a:extLst>
              <a:ext uri="{FF2B5EF4-FFF2-40B4-BE49-F238E27FC236}">
                <a16:creationId xmlns:a16="http://schemas.microsoft.com/office/drawing/2014/main" id="{A97E9485-BCAB-104C-BAC9-2C0F4BBDBB04}"/>
              </a:ext>
            </a:extLst>
          </p:cNvPr>
          <p:cNvPicPr>
            <a:picLocks noChangeAspect="1"/>
          </p:cNvPicPr>
          <p:nvPr/>
        </p:nvPicPr>
        <p:blipFill>
          <a:blip r:embed="rId7">
            <a:alphaModFix amt="87000"/>
          </a:blip>
          <a:stretch>
            <a:fillRect/>
          </a:stretch>
        </p:blipFill>
        <p:spPr>
          <a:xfrm>
            <a:off x="3277365" y="1337415"/>
            <a:ext cx="1645440" cy="1747102"/>
          </a:xfrm>
          <a:prstGeom prst="rect">
            <a:avLst/>
          </a:prstGeom>
        </p:spPr>
      </p:pic>
      <p:pic>
        <p:nvPicPr>
          <p:cNvPr id="33" name="Picture 32" descr="A screenshot of a cell phone&#10;&#10;Description automatically generated">
            <a:extLst>
              <a:ext uri="{FF2B5EF4-FFF2-40B4-BE49-F238E27FC236}">
                <a16:creationId xmlns:a16="http://schemas.microsoft.com/office/drawing/2014/main" id="{256BA6DC-D7F8-6543-9856-F3253A3E401B}"/>
              </a:ext>
            </a:extLst>
          </p:cNvPr>
          <p:cNvPicPr>
            <a:picLocks noChangeAspect="1"/>
          </p:cNvPicPr>
          <p:nvPr/>
        </p:nvPicPr>
        <p:blipFill>
          <a:blip r:embed="rId7">
            <a:alphaModFix amt="87000"/>
          </a:blip>
          <a:stretch>
            <a:fillRect/>
          </a:stretch>
        </p:blipFill>
        <p:spPr>
          <a:xfrm>
            <a:off x="5085778" y="1337415"/>
            <a:ext cx="1645440" cy="1747102"/>
          </a:xfrm>
          <a:prstGeom prst="rect">
            <a:avLst/>
          </a:prstGeom>
        </p:spPr>
      </p:pic>
      <p:pic>
        <p:nvPicPr>
          <p:cNvPr id="34" name="Picture 33" descr="A screenshot of a cell phone&#10;&#10;Description automatically generated">
            <a:extLst>
              <a:ext uri="{FF2B5EF4-FFF2-40B4-BE49-F238E27FC236}">
                <a16:creationId xmlns:a16="http://schemas.microsoft.com/office/drawing/2014/main" id="{1D24E86A-3EAD-604F-B5C0-65FCAECF578F}"/>
              </a:ext>
            </a:extLst>
          </p:cNvPr>
          <p:cNvPicPr>
            <a:picLocks noChangeAspect="1"/>
          </p:cNvPicPr>
          <p:nvPr/>
        </p:nvPicPr>
        <p:blipFill>
          <a:blip r:embed="rId7">
            <a:alphaModFix amt="86000"/>
          </a:blip>
          <a:stretch>
            <a:fillRect/>
          </a:stretch>
        </p:blipFill>
        <p:spPr>
          <a:xfrm>
            <a:off x="6894191" y="1359518"/>
            <a:ext cx="1645440" cy="1747102"/>
          </a:xfrm>
          <a:prstGeom prst="rect">
            <a:avLst/>
          </a:prstGeom>
        </p:spPr>
      </p:pic>
      <p:pic>
        <p:nvPicPr>
          <p:cNvPr id="35" name="Picture 34" descr="A screenshot of a cell phone&#10;&#10;Description automatically generated">
            <a:extLst>
              <a:ext uri="{FF2B5EF4-FFF2-40B4-BE49-F238E27FC236}">
                <a16:creationId xmlns:a16="http://schemas.microsoft.com/office/drawing/2014/main" id="{D1E24827-3BCF-E745-914D-0FC042C10C8D}"/>
              </a:ext>
            </a:extLst>
          </p:cNvPr>
          <p:cNvPicPr>
            <a:picLocks noChangeAspect="1"/>
          </p:cNvPicPr>
          <p:nvPr/>
        </p:nvPicPr>
        <p:blipFill>
          <a:blip r:embed="rId7">
            <a:alphaModFix amt="80000"/>
          </a:blip>
          <a:stretch>
            <a:fillRect/>
          </a:stretch>
        </p:blipFill>
        <p:spPr>
          <a:xfrm>
            <a:off x="8719951" y="1369089"/>
            <a:ext cx="1645440" cy="1747102"/>
          </a:xfrm>
          <a:prstGeom prst="rect">
            <a:avLst/>
          </a:prstGeom>
        </p:spPr>
      </p:pic>
      <p:pic>
        <p:nvPicPr>
          <p:cNvPr id="36" name="Picture 35" descr="A screenshot of a cell phone&#10;&#10;Description automatically generated">
            <a:extLst>
              <a:ext uri="{FF2B5EF4-FFF2-40B4-BE49-F238E27FC236}">
                <a16:creationId xmlns:a16="http://schemas.microsoft.com/office/drawing/2014/main" id="{D2AC43DC-0F5E-7A42-ADE0-F295A80CE07B}"/>
              </a:ext>
            </a:extLst>
          </p:cNvPr>
          <p:cNvPicPr>
            <a:picLocks noChangeAspect="1"/>
          </p:cNvPicPr>
          <p:nvPr/>
        </p:nvPicPr>
        <p:blipFill>
          <a:blip r:embed="rId7">
            <a:alphaModFix amt="89000"/>
          </a:blip>
          <a:stretch>
            <a:fillRect/>
          </a:stretch>
        </p:blipFill>
        <p:spPr>
          <a:xfrm>
            <a:off x="3286911" y="3109974"/>
            <a:ext cx="1645440" cy="1747102"/>
          </a:xfrm>
          <a:prstGeom prst="rect">
            <a:avLst/>
          </a:prstGeom>
        </p:spPr>
      </p:pic>
      <p:pic>
        <p:nvPicPr>
          <p:cNvPr id="37" name="Picture 36" descr="A screenshot of a cell phone&#10;&#10;Description automatically generated">
            <a:extLst>
              <a:ext uri="{FF2B5EF4-FFF2-40B4-BE49-F238E27FC236}">
                <a16:creationId xmlns:a16="http://schemas.microsoft.com/office/drawing/2014/main" id="{21FDF903-C9CE-DE4B-A3BE-96A6AB3860BA}"/>
              </a:ext>
            </a:extLst>
          </p:cNvPr>
          <p:cNvPicPr>
            <a:picLocks noChangeAspect="1"/>
          </p:cNvPicPr>
          <p:nvPr/>
        </p:nvPicPr>
        <p:blipFill>
          <a:blip r:embed="rId7">
            <a:alphaModFix amt="86000"/>
          </a:blip>
          <a:stretch>
            <a:fillRect/>
          </a:stretch>
        </p:blipFill>
        <p:spPr>
          <a:xfrm>
            <a:off x="5085778" y="3116191"/>
            <a:ext cx="1645440" cy="1747102"/>
          </a:xfrm>
          <a:prstGeom prst="rect">
            <a:avLst/>
          </a:prstGeom>
        </p:spPr>
      </p:pic>
      <p:pic>
        <p:nvPicPr>
          <p:cNvPr id="38" name="Picture 37" descr="A screenshot of a cell phone&#10;&#10;Description automatically generated">
            <a:extLst>
              <a:ext uri="{FF2B5EF4-FFF2-40B4-BE49-F238E27FC236}">
                <a16:creationId xmlns:a16="http://schemas.microsoft.com/office/drawing/2014/main" id="{A6352646-3277-484F-8B5A-B31D3059841C}"/>
              </a:ext>
            </a:extLst>
          </p:cNvPr>
          <p:cNvPicPr>
            <a:picLocks noChangeAspect="1"/>
          </p:cNvPicPr>
          <p:nvPr/>
        </p:nvPicPr>
        <p:blipFill>
          <a:blip r:embed="rId7">
            <a:alphaModFix amt="86000"/>
          </a:blip>
          <a:stretch>
            <a:fillRect/>
          </a:stretch>
        </p:blipFill>
        <p:spPr>
          <a:xfrm>
            <a:off x="6884645" y="3084517"/>
            <a:ext cx="1645440" cy="1747102"/>
          </a:xfrm>
          <a:prstGeom prst="rect">
            <a:avLst/>
          </a:prstGeom>
        </p:spPr>
      </p:pic>
      <p:pic>
        <p:nvPicPr>
          <p:cNvPr id="39" name="Picture 38" descr="A screenshot of a cell phone&#10;&#10;Description automatically generated">
            <a:extLst>
              <a:ext uri="{FF2B5EF4-FFF2-40B4-BE49-F238E27FC236}">
                <a16:creationId xmlns:a16="http://schemas.microsoft.com/office/drawing/2014/main" id="{0311E96D-B2D3-7946-B85B-7783190B7CBF}"/>
              </a:ext>
            </a:extLst>
          </p:cNvPr>
          <p:cNvPicPr>
            <a:picLocks noChangeAspect="1"/>
          </p:cNvPicPr>
          <p:nvPr/>
        </p:nvPicPr>
        <p:blipFill>
          <a:blip r:embed="rId7">
            <a:alphaModFix amt="87000"/>
          </a:blip>
          <a:stretch>
            <a:fillRect/>
          </a:stretch>
        </p:blipFill>
        <p:spPr>
          <a:xfrm>
            <a:off x="8736112" y="3109974"/>
            <a:ext cx="1645440" cy="1747102"/>
          </a:xfrm>
          <a:prstGeom prst="rect">
            <a:avLst/>
          </a:prstGeom>
        </p:spPr>
      </p:pic>
      <p:cxnSp>
        <p:nvCxnSpPr>
          <p:cNvPr id="40" name="Straight Connector 39">
            <a:extLst>
              <a:ext uri="{FF2B5EF4-FFF2-40B4-BE49-F238E27FC236}">
                <a16:creationId xmlns:a16="http://schemas.microsoft.com/office/drawing/2014/main" id="{660B979C-4B0F-5449-B4DB-978ED1C6082B}"/>
              </a:ext>
            </a:extLst>
          </p:cNvPr>
          <p:cNvCxnSpPr>
            <a:cxnSpLocks/>
          </p:cNvCxnSpPr>
          <p:nvPr/>
        </p:nvCxnSpPr>
        <p:spPr>
          <a:xfrm>
            <a:off x="1437103" y="5968559"/>
            <a:ext cx="8928288" cy="0"/>
          </a:xfrm>
          <a:prstGeom prst="line">
            <a:avLst/>
          </a:prstGeom>
          <a:ln>
            <a:solidFill>
              <a:schemeClr val="tx1">
                <a:lumMod val="50000"/>
                <a:lumOff val="50000"/>
                <a:alpha val="24000"/>
              </a:schemeClr>
            </a:solidFill>
          </a:ln>
        </p:spPr>
        <p:style>
          <a:lnRef idx="1">
            <a:schemeClr val="accent1"/>
          </a:lnRef>
          <a:fillRef idx="0">
            <a:schemeClr val="accent1"/>
          </a:fillRef>
          <a:effectRef idx="0">
            <a:schemeClr val="accent1"/>
          </a:effectRef>
          <a:fontRef idx="minor">
            <a:schemeClr val="tx1"/>
          </a:fontRef>
        </p:style>
      </p:cxnSp>
      <p:pic>
        <p:nvPicPr>
          <p:cNvPr id="41" name="Picture 40">
            <a:extLst>
              <a:ext uri="{FF2B5EF4-FFF2-40B4-BE49-F238E27FC236}">
                <a16:creationId xmlns:a16="http://schemas.microsoft.com/office/drawing/2014/main" id="{9186FC69-5165-5C4B-AD6D-0045596DE393}"/>
              </a:ext>
            </a:extLst>
          </p:cNvPr>
          <p:cNvPicPr>
            <a:picLocks noChangeAspect="1"/>
          </p:cNvPicPr>
          <p:nvPr/>
        </p:nvPicPr>
        <p:blipFill>
          <a:blip r:embed="rId8"/>
          <a:stretch>
            <a:fillRect/>
          </a:stretch>
        </p:blipFill>
        <p:spPr>
          <a:xfrm>
            <a:off x="5085778" y="6178154"/>
            <a:ext cx="2094129" cy="190375"/>
          </a:xfrm>
          <a:prstGeom prst="rect">
            <a:avLst/>
          </a:prstGeom>
        </p:spPr>
      </p:pic>
      <p:sp>
        <p:nvSpPr>
          <p:cNvPr id="42" name="TextBox 41">
            <a:extLst>
              <a:ext uri="{FF2B5EF4-FFF2-40B4-BE49-F238E27FC236}">
                <a16:creationId xmlns:a16="http://schemas.microsoft.com/office/drawing/2014/main" id="{6B9F8BF9-E9CB-9D48-A9BF-3522AB8A21E5}"/>
              </a:ext>
            </a:extLst>
          </p:cNvPr>
          <p:cNvSpPr txBox="1"/>
          <p:nvPr/>
        </p:nvSpPr>
        <p:spPr>
          <a:xfrm>
            <a:off x="4540447" y="5004911"/>
            <a:ext cx="5359651" cy="338554"/>
          </a:xfrm>
          <a:prstGeom prst="rect">
            <a:avLst/>
          </a:prstGeom>
          <a:noFill/>
        </p:spPr>
        <p:txBody>
          <a:bodyPr wrap="square" rtlCol="0">
            <a:spAutoFit/>
          </a:bodyPr>
          <a:lstStyle/>
          <a:p>
            <a:r>
              <a:rPr lang="en-US" sz="1600" dirty="0"/>
              <a:t>&lt;Previous Page      1    </a:t>
            </a:r>
            <a:r>
              <a:rPr lang="en-US" sz="1600" dirty="0">
                <a:solidFill>
                  <a:schemeClr val="accent1"/>
                </a:solidFill>
              </a:rPr>
              <a:t>2 …….  5      Next Page&gt;</a:t>
            </a:r>
          </a:p>
        </p:txBody>
      </p:sp>
      <p:sp>
        <p:nvSpPr>
          <p:cNvPr id="43" name="Rectangle 42">
            <a:extLst>
              <a:ext uri="{FF2B5EF4-FFF2-40B4-BE49-F238E27FC236}">
                <a16:creationId xmlns:a16="http://schemas.microsoft.com/office/drawing/2014/main" id="{DD6AD2E4-5D45-EC49-8ED4-D31E80A6B4B6}"/>
              </a:ext>
            </a:extLst>
          </p:cNvPr>
          <p:cNvSpPr/>
          <p:nvPr/>
        </p:nvSpPr>
        <p:spPr>
          <a:xfrm>
            <a:off x="1098719" y="896791"/>
            <a:ext cx="2157133" cy="3172814"/>
          </a:xfrm>
          <a:prstGeom prst="rect">
            <a:avLst/>
          </a:prstGeom>
          <a:solidFill>
            <a:schemeClr val="bg2">
              <a:lumMod val="75000"/>
              <a:alpha val="27059"/>
            </a:schemeClr>
          </a:solidFill>
          <a:ln w="12700" cap="rnd">
            <a:solidFill>
              <a:schemeClr val="tx1"/>
            </a:solidFill>
            <a:extLst>
              <a:ext uri="{C807C97D-BFC1-408E-A445-0C87EB9F89A2}">
                <ask:lineSketchStyleProps xmlns:ask="http://schemas.microsoft.com/office/drawing/2018/sketchyshapes" sd="1219033472">
                  <a:custGeom>
                    <a:avLst/>
                    <a:gdLst>
                      <a:gd name="connsiteX0" fmla="*/ 0 w 2414030"/>
                      <a:gd name="connsiteY0" fmla="*/ 0 h 5205971"/>
                      <a:gd name="connsiteX1" fmla="*/ 2414030 w 2414030"/>
                      <a:gd name="connsiteY1" fmla="*/ 0 h 5205971"/>
                      <a:gd name="connsiteX2" fmla="*/ 2414030 w 2414030"/>
                      <a:gd name="connsiteY2" fmla="*/ 5205971 h 5205971"/>
                      <a:gd name="connsiteX3" fmla="*/ 0 w 2414030"/>
                      <a:gd name="connsiteY3" fmla="*/ 5205971 h 5205971"/>
                      <a:gd name="connsiteX4" fmla="*/ 0 w 2414030"/>
                      <a:gd name="connsiteY4" fmla="*/ 0 h 5205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4030" h="5205971" fill="none" extrusionOk="0">
                        <a:moveTo>
                          <a:pt x="0" y="0"/>
                        </a:moveTo>
                        <a:cubicBezTo>
                          <a:pt x="816324" y="-49533"/>
                          <a:pt x="1925739" y="-14809"/>
                          <a:pt x="2414030" y="0"/>
                        </a:cubicBezTo>
                        <a:cubicBezTo>
                          <a:pt x="2501669" y="2103497"/>
                          <a:pt x="2341351" y="3081465"/>
                          <a:pt x="2414030" y="5205971"/>
                        </a:cubicBezTo>
                        <a:cubicBezTo>
                          <a:pt x="1871213" y="5157740"/>
                          <a:pt x="772331" y="5290426"/>
                          <a:pt x="0" y="5205971"/>
                        </a:cubicBezTo>
                        <a:cubicBezTo>
                          <a:pt x="-38581" y="3910974"/>
                          <a:pt x="63341" y="1049134"/>
                          <a:pt x="0" y="0"/>
                        </a:cubicBezTo>
                        <a:close/>
                      </a:path>
                      <a:path w="2414030" h="5205971" stroke="0" extrusionOk="0">
                        <a:moveTo>
                          <a:pt x="0" y="0"/>
                        </a:moveTo>
                        <a:cubicBezTo>
                          <a:pt x="1176730" y="118645"/>
                          <a:pt x="1722699" y="116012"/>
                          <a:pt x="2414030" y="0"/>
                        </a:cubicBezTo>
                        <a:cubicBezTo>
                          <a:pt x="2281148" y="1935672"/>
                          <a:pt x="2498981" y="2834021"/>
                          <a:pt x="2414030" y="5205971"/>
                        </a:cubicBezTo>
                        <a:cubicBezTo>
                          <a:pt x="2163574" y="5340571"/>
                          <a:pt x="376289" y="5048775"/>
                          <a:pt x="0" y="5205971"/>
                        </a:cubicBezTo>
                        <a:cubicBezTo>
                          <a:pt x="-20187" y="3768669"/>
                          <a:pt x="-152480" y="2052397"/>
                          <a:pt x="0" y="0"/>
                        </a:cubicBezTo>
                        <a:close/>
                      </a:path>
                    </a:pathLst>
                  </a:custGeom>
                  <ask:type>
                    <ask:lineSketchNone/>
                  </ask:type>
                </ask:lineSketchStyleProps>
              </a:ext>
            </a:extLst>
          </a:ln>
          <a:effectLst>
            <a:outerShdw blurRad="406400" dist="190500" dir="6060000" sx="115000" sy="115000" algn="tl" rotWithShape="0">
              <a:prstClr val="black">
                <a:alpha val="8000"/>
              </a:prstClr>
            </a:outerShdw>
            <a:reflection endPos="0" dist="50800" dir="5400000" sy="-100000" algn="bl" rotWithShape="0"/>
            <a:softEdge rad="50800"/>
          </a:effectLst>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4" name="TextBox 43">
            <a:extLst>
              <a:ext uri="{FF2B5EF4-FFF2-40B4-BE49-F238E27FC236}">
                <a16:creationId xmlns:a16="http://schemas.microsoft.com/office/drawing/2014/main" id="{6D94C8CF-7287-C540-960A-F4901A412228}"/>
              </a:ext>
            </a:extLst>
          </p:cNvPr>
          <p:cNvSpPr txBox="1"/>
          <p:nvPr/>
        </p:nvSpPr>
        <p:spPr>
          <a:xfrm>
            <a:off x="1190093" y="1006979"/>
            <a:ext cx="2106717" cy="369332"/>
          </a:xfrm>
          <a:prstGeom prst="rect">
            <a:avLst/>
          </a:prstGeom>
          <a:noFill/>
        </p:spPr>
        <p:txBody>
          <a:bodyPr wrap="square" rtlCol="0">
            <a:spAutoFit/>
          </a:bodyPr>
          <a:lstStyle/>
          <a:p>
            <a:r>
              <a:rPr lang="en-US" dirty="0">
                <a:solidFill>
                  <a:schemeClr val="tx1">
                    <a:lumMod val="65000"/>
                    <a:lumOff val="35000"/>
                  </a:schemeClr>
                </a:solidFill>
              </a:rPr>
              <a:t>Categories</a:t>
            </a:r>
          </a:p>
        </p:txBody>
      </p:sp>
      <p:sp>
        <p:nvSpPr>
          <p:cNvPr id="45" name="TextBox 44">
            <a:extLst>
              <a:ext uri="{FF2B5EF4-FFF2-40B4-BE49-F238E27FC236}">
                <a16:creationId xmlns:a16="http://schemas.microsoft.com/office/drawing/2014/main" id="{A6EF8ABE-280A-6A4C-9946-6BAACD88F128}"/>
              </a:ext>
            </a:extLst>
          </p:cNvPr>
          <p:cNvSpPr txBox="1"/>
          <p:nvPr/>
        </p:nvSpPr>
        <p:spPr>
          <a:xfrm>
            <a:off x="1279148" y="1305595"/>
            <a:ext cx="1175052" cy="276999"/>
          </a:xfrm>
          <a:prstGeom prst="rect">
            <a:avLst/>
          </a:prstGeom>
          <a:noFill/>
        </p:spPr>
        <p:txBody>
          <a:bodyPr wrap="square" rtlCol="0">
            <a:spAutoFit/>
          </a:bodyPr>
          <a:lstStyle/>
          <a:p>
            <a:r>
              <a:rPr lang="en-US" sz="1200" dirty="0">
                <a:solidFill>
                  <a:schemeClr val="tx1">
                    <a:lumMod val="50000"/>
                    <a:lumOff val="50000"/>
                  </a:schemeClr>
                </a:solidFill>
              </a:rPr>
              <a:t>cat1</a:t>
            </a:r>
            <a:endParaRPr lang="en-US" sz="2000" dirty="0">
              <a:solidFill>
                <a:schemeClr val="tx1">
                  <a:lumMod val="50000"/>
                  <a:lumOff val="50000"/>
                </a:schemeClr>
              </a:solidFill>
            </a:endParaRPr>
          </a:p>
        </p:txBody>
      </p:sp>
      <p:sp>
        <p:nvSpPr>
          <p:cNvPr id="46" name="TextBox 45">
            <a:extLst>
              <a:ext uri="{FF2B5EF4-FFF2-40B4-BE49-F238E27FC236}">
                <a16:creationId xmlns:a16="http://schemas.microsoft.com/office/drawing/2014/main" id="{5B98C255-8781-2A4D-AD7D-077490E08AF6}"/>
              </a:ext>
            </a:extLst>
          </p:cNvPr>
          <p:cNvSpPr txBox="1"/>
          <p:nvPr/>
        </p:nvSpPr>
        <p:spPr>
          <a:xfrm>
            <a:off x="1270564" y="1539165"/>
            <a:ext cx="1175052" cy="276999"/>
          </a:xfrm>
          <a:prstGeom prst="rect">
            <a:avLst/>
          </a:prstGeom>
          <a:noFill/>
        </p:spPr>
        <p:txBody>
          <a:bodyPr wrap="square" rtlCol="0">
            <a:spAutoFit/>
          </a:bodyPr>
          <a:lstStyle/>
          <a:p>
            <a:r>
              <a:rPr lang="en-US" sz="1200" dirty="0">
                <a:solidFill>
                  <a:schemeClr val="tx1">
                    <a:lumMod val="50000"/>
                    <a:lumOff val="50000"/>
                  </a:schemeClr>
                </a:solidFill>
              </a:rPr>
              <a:t>cat1</a:t>
            </a:r>
            <a:endParaRPr lang="en-US" sz="2000" dirty="0">
              <a:solidFill>
                <a:schemeClr val="tx1">
                  <a:lumMod val="50000"/>
                  <a:lumOff val="50000"/>
                </a:schemeClr>
              </a:solidFill>
            </a:endParaRPr>
          </a:p>
        </p:txBody>
      </p:sp>
      <p:sp>
        <p:nvSpPr>
          <p:cNvPr id="47" name="TextBox 46">
            <a:extLst>
              <a:ext uri="{FF2B5EF4-FFF2-40B4-BE49-F238E27FC236}">
                <a16:creationId xmlns:a16="http://schemas.microsoft.com/office/drawing/2014/main" id="{38DF9EED-0DB6-8A42-8C44-8396A00A3CC8}"/>
              </a:ext>
            </a:extLst>
          </p:cNvPr>
          <p:cNvSpPr txBox="1"/>
          <p:nvPr/>
        </p:nvSpPr>
        <p:spPr>
          <a:xfrm>
            <a:off x="1272337" y="1802675"/>
            <a:ext cx="1175052" cy="276999"/>
          </a:xfrm>
          <a:prstGeom prst="rect">
            <a:avLst/>
          </a:prstGeom>
          <a:noFill/>
        </p:spPr>
        <p:txBody>
          <a:bodyPr wrap="square" rtlCol="0">
            <a:spAutoFit/>
          </a:bodyPr>
          <a:lstStyle/>
          <a:p>
            <a:r>
              <a:rPr lang="en-US" sz="1200" dirty="0">
                <a:solidFill>
                  <a:schemeClr val="tx1">
                    <a:lumMod val="50000"/>
                    <a:lumOff val="50000"/>
                  </a:schemeClr>
                </a:solidFill>
              </a:rPr>
              <a:t>cat1</a:t>
            </a:r>
            <a:endParaRPr lang="en-US" sz="2000" dirty="0">
              <a:solidFill>
                <a:schemeClr val="tx1">
                  <a:lumMod val="50000"/>
                  <a:lumOff val="50000"/>
                </a:schemeClr>
              </a:solidFill>
            </a:endParaRPr>
          </a:p>
        </p:txBody>
      </p:sp>
      <p:sp>
        <p:nvSpPr>
          <p:cNvPr id="48" name="TextBox 47">
            <a:extLst>
              <a:ext uri="{FF2B5EF4-FFF2-40B4-BE49-F238E27FC236}">
                <a16:creationId xmlns:a16="http://schemas.microsoft.com/office/drawing/2014/main" id="{1B9A4FC6-888A-D745-AD66-53CAD64C3E82}"/>
              </a:ext>
            </a:extLst>
          </p:cNvPr>
          <p:cNvSpPr txBox="1"/>
          <p:nvPr/>
        </p:nvSpPr>
        <p:spPr>
          <a:xfrm>
            <a:off x="1279149" y="2044224"/>
            <a:ext cx="1175052" cy="276999"/>
          </a:xfrm>
          <a:prstGeom prst="rect">
            <a:avLst/>
          </a:prstGeom>
          <a:noFill/>
        </p:spPr>
        <p:txBody>
          <a:bodyPr wrap="square" rtlCol="0">
            <a:spAutoFit/>
          </a:bodyPr>
          <a:lstStyle/>
          <a:p>
            <a:r>
              <a:rPr lang="en-US" sz="1200" dirty="0">
                <a:solidFill>
                  <a:schemeClr val="tx1">
                    <a:lumMod val="50000"/>
                    <a:lumOff val="50000"/>
                  </a:schemeClr>
                </a:solidFill>
              </a:rPr>
              <a:t>cat1</a:t>
            </a:r>
            <a:endParaRPr lang="en-US" sz="2000" dirty="0">
              <a:solidFill>
                <a:schemeClr val="tx1">
                  <a:lumMod val="50000"/>
                  <a:lumOff val="50000"/>
                </a:schemeClr>
              </a:solidFill>
            </a:endParaRPr>
          </a:p>
        </p:txBody>
      </p:sp>
      <p:sp>
        <p:nvSpPr>
          <p:cNvPr id="49" name="TextBox 48">
            <a:extLst>
              <a:ext uri="{FF2B5EF4-FFF2-40B4-BE49-F238E27FC236}">
                <a16:creationId xmlns:a16="http://schemas.microsoft.com/office/drawing/2014/main" id="{383BE05C-F96B-9F42-9F72-B84C3A0D9B75}"/>
              </a:ext>
            </a:extLst>
          </p:cNvPr>
          <p:cNvSpPr txBox="1"/>
          <p:nvPr/>
        </p:nvSpPr>
        <p:spPr>
          <a:xfrm>
            <a:off x="2350340" y="3280987"/>
            <a:ext cx="1038438" cy="276999"/>
          </a:xfrm>
          <a:prstGeom prst="rect">
            <a:avLst/>
          </a:prstGeom>
          <a:noFill/>
        </p:spPr>
        <p:txBody>
          <a:bodyPr wrap="square" rtlCol="0">
            <a:spAutoFit/>
          </a:bodyPr>
          <a:lstStyle/>
          <a:p>
            <a:r>
              <a:rPr lang="en-US" sz="1200" dirty="0"/>
              <a:t>More&gt;&gt;&gt;</a:t>
            </a:r>
          </a:p>
        </p:txBody>
      </p:sp>
    </p:spTree>
    <p:extLst>
      <p:ext uri="{BB962C8B-B14F-4D97-AF65-F5344CB8AC3E}">
        <p14:creationId xmlns:p14="http://schemas.microsoft.com/office/powerpoint/2010/main" val="2948999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TotalTime>
  <Words>340</Words>
  <Application>Microsoft Macintosh PowerPoint</Application>
  <PresentationFormat>Widescreen</PresentationFormat>
  <Paragraphs>50</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Chester Dias</dc:creator>
  <cp:lastModifiedBy>Chester Dias</cp:lastModifiedBy>
  <cp:revision>15</cp:revision>
  <dcterms:created xsi:type="dcterms:W3CDTF">2020-03-10T18:10:29Z</dcterms:created>
  <dcterms:modified xsi:type="dcterms:W3CDTF">2020-03-12T19:21:01Z</dcterms:modified>
</cp:coreProperties>
</file>